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807" r:id="rId1"/>
    <p:sldMasterId id="2147483819" r:id="rId2"/>
  </p:sldMasterIdLst>
  <p:notesMasterIdLst>
    <p:notesMasterId r:id="rId6"/>
  </p:notesMasterIdLst>
  <p:handoutMasterIdLst>
    <p:handoutMasterId r:id="rId7"/>
  </p:handoutMasterIdLst>
  <p:sldIdLst>
    <p:sldId id="1864" r:id="rId3"/>
    <p:sldId id="1865" r:id="rId4"/>
    <p:sldId id="1831" r:id="rId5"/>
  </p:sldIdLst>
  <p:sldSz cx="9144000" cy="6858000" type="screen4x3"/>
  <p:notesSz cx="9944100" cy="6805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2">
          <p15:clr>
            <a:srgbClr val="A4A3A4"/>
          </p15:clr>
        </p15:guide>
        <p15:guide id="4" pos="24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FFCC66"/>
    <a:srgbClr val="FF9900"/>
    <a:srgbClr val="EBFAFB"/>
    <a:srgbClr val="002E67"/>
    <a:srgbClr val="CC0000"/>
    <a:srgbClr val="FADBCA"/>
    <a:srgbClr val="FD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88" autoAdjust="0"/>
    <p:restoredTop sz="96405" autoAdjust="0"/>
  </p:normalViewPr>
  <p:slideViewPr>
    <p:cSldViewPr>
      <p:cViewPr>
        <p:scale>
          <a:sx n="140" d="100"/>
          <a:sy n="140" d="100"/>
        </p:scale>
        <p:origin x="1088" y="-136"/>
      </p:cViewPr>
      <p:guideLst>
        <p:guide orient="horz" pos="2160"/>
        <p:guide pos="2880"/>
        <p:guide pos="3402"/>
        <p:guide pos="24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3972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30863" y="0"/>
            <a:ext cx="4311650" cy="33972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B605CDE-1B3A-814F-ADA3-9F115983FBC6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464300"/>
            <a:ext cx="4310063" cy="33972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30863" y="6464300"/>
            <a:ext cx="4311650" cy="33972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D6CBF61-C650-7849-A6D1-A2FD5276FB2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407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863" y="0"/>
            <a:ext cx="431165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11175"/>
            <a:ext cx="3400425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33738"/>
            <a:ext cx="7956550" cy="30622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4300"/>
            <a:ext cx="431006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863" y="6464300"/>
            <a:ext cx="431165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62AF4D7-2D9C-694C-96A5-8C5B1B51DF3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2258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4624D8-87BE-BF4F-B3B4-48F9214515E4}" type="slidenum">
              <a:rPr lang="es-ES" altLang="en-US"/>
              <a:pPr/>
              <a:t>1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4956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EFDF-B8EF-2F49-A62A-3E4D4F832B6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617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CEDBE-D5CF-1547-AA39-FCCBB886B9E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553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4EE4-F021-B04F-90A6-2CB1684AFB8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14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34FED0-7273-5C4A-9791-C68FF39B0192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1A1F95-FA73-4943-B20B-06CD8BB3542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714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D12759E-63C3-8144-A2B9-A7944AE1F0DF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72D7D9A-EB21-7747-AB84-06C670876CA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212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935D678-B862-BC44-B385-4E0D391DDCA6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A98DE7D-272A-F449-AABF-62FFB57519B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94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9D5568-95DE-7846-93FD-BF4A529D87EF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0326E3-81AC-BA43-A357-CAC62EDDA5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263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C71B40-E9C8-4947-9970-ECEF52B1796E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346B2F-CBB0-CA45-B5B2-62F31BADAF5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869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943061-055C-304C-9F73-B45CC7DDF135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4C1C39A-5D5E-944A-AE1E-3AF071253F1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0499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F371453-91A5-684B-BBE0-6B2053D25539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94EC5C-7D6D-2F47-B724-36734799FF1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988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AC9425-113F-2747-AD0C-078E378F5D2A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4FCD60-7D72-294B-93CB-322CA399E21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44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9C0C-1A2C-A744-9CF0-005D6C25A6E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627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403707-6CD2-F54B-A8AC-9C172A8F90AC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6FD5509-91A8-9541-B8B6-CCDDA1E7BC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985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5D89D73-0F0D-C74B-B2E3-7E063E8C6172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1B5E8B5-BF4A-4A43-B95A-A928B32A00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0031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85E5349-34E4-2E4A-8980-4607711A9526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2EFCB8-3F0D-FE43-9793-9E4BF7E5F7F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1E3A-9176-6F49-AD43-5FA50620B82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741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D945F-48AA-E541-9DF7-EED0633C95E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812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4E09-DB9E-894C-9304-1ABB7405FD6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562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7DFF-56DC-A840-951E-96E86E4219F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29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C016-A5BB-2A49-9B37-F11CD4B0ADE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179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5531A-2756-2D4D-9710-F4EC63305AB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712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DD1DA-AE15-F44A-9288-605537D7C95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098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942815-3900-9748-A3F1-C4B3650096B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C817E16-A0FC-BC42-B358-60E27D60BA74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0669DB6-FC33-AC49-80BC-4778DACE93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g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11 CuadroTexto"/>
          <p:cNvSpPr txBox="1">
            <a:spLocks noChangeArrowheads="1"/>
          </p:cNvSpPr>
          <p:nvPr/>
        </p:nvSpPr>
        <p:spPr bwMode="auto">
          <a:xfrm>
            <a:off x="3279775" y="3213100"/>
            <a:ext cx="5472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>
                <a:solidFill>
                  <a:srgbClr val="002E67"/>
                </a:solidFill>
                <a:latin typeface="Trebuchet MS" charset="0"/>
              </a:rPr>
              <a:t>Título</a:t>
            </a:r>
          </a:p>
          <a:p>
            <a:pPr eaLnBrk="1" hangingPunct="1"/>
            <a:r>
              <a:rPr lang="es-ES" altLang="en-US">
                <a:solidFill>
                  <a:srgbClr val="002E67"/>
                </a:solidFill>
                <a:latin typeface="Trebuchet MS" charset="0"/>
              </a:rPr>
              <a:t>Autoría</a:t>
            </a:r>
          </a:p>
          <a:p>
            <a:pPr eaLnBrk="1" hangingPunct="1"/>
            <a:r>
              <a:rPr lang="es-ES" altLang="en-US">
                <a:solidFill>
                  <a:srgbClr val="002E67"/>
                </a:solidFill>
                <a:latin typeface="Trebuchet MS" charset="0"/>
              </a:rPr>
              <a:t>Fecha</a:t>
            </a:r>
          </a:p>
          <a:p>
            <a:pPr eaLnBrk="1" hangingPunct="1"/>
            <a:endParaRPr lang="es-ES" altLang="en-US"/>
          </a:p>
        </p:txBody>
      </p:sp>
      <p:sp>
        <p:nvSpPr>
          <p:cNvPr id="4" name="3 CuadroTexto"/>
          <p:cNvSpPr txBox="1"/>
          <p:nvPr/>
        </p:nvSpPr>
        <p:spPr>
          <a:xfrm>
            <a:off x="4500563" y="6165850"/>
            <a:ext cx="43195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Instituto Universitario de Turismo</a:t>
            </a:r>
          </a:p>
          <a:p>
            <a:pPr algn="r" eaLnBrk="1" hangingPunct="1">
              <a:defRPr/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Y Desarrollo Económico Sostenible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2"/>
            <a:ext cx="936104" cy="1081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69 Rectángulo"/>
          <p:cNvSpPr/>
          <p:nvPr/>
        </p:nvSpPr>
        <p:spPr>
          <a:xfrm>
            <a:off x="0" y="625475"/>
            <a:ext cx="1228725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ES" sz="2000" b="1" spc="300" dirty="0">
              <a:solidFill>
                <a:srgbClr val="005267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sp>
        <p:nvSpPr>
          <p:cNvPr id="18435" name="1 CuadroTexto"/>
          <p:cNvSpPr txBox="1">
            <a:spLocks noChangeArrowheads="1"/>
          </p:cNvSpPr>
          <p:nvPr/>
        </p:nvSpPr>
        <p:spPr bwMode="auto">
          <a:xfrm>
            <a:off x="107950" y="728663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/>
              <a:t>Título</a:t>
            </a:r>
          </a:p>
        </p:txBody>
      </p:sp>
      <p:sp>
        <p:nvSpPr>
          <p:cNvPr id="18436" name="3 CuadroTexto"/>
          <p:cNvSpPr txBox="1">
            <a:spLocks noChangeArrowheads="1"/>
          </p:cNvSpPr>
          <p:nvPr/>
        </p:nvSpPr>
        <p:spPr bwMode="auto">
          <a:xfrm>
            <a:off x="1476375" y="358775"/>
            <a:ext cx="123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/>
              <a:t>Contenido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165304"/>
            <a:ext cx="458367" cy="52948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723" y="6021288"/>
            <a:ext cx="498693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 presentación VCPS últi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14</Words>
  <Application>Microsoft Macintosh PowerPoint</Application>
  <PresentationFormat>On-screen Show (4:3)</PresentationFormat>
  <Paragraphs>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Trebuchet MS</vt:lpstr>
      <vt:lpstr>plantilla</vt:lpstr>
      <vt:lpstr>Plantilla presentación VCPS última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PRESENTACIÓN CHARLA ESTUDIANTES 2011-2012</dc:subject>
  <dc:creator>Microsoft Office User</dc:creator>
  <cp:lastModifiedBy>Microsoft Office User</cp:lastModifiedBy>
  <cp:revision>2</cp:revision>
  <cp:lastPrinted>2017-10-24T09:38:00Z</cp:lastPrinted>
  <dcterms:created xsi:type="dcterms:W3CDTF">2018-11-20T10:58:16Z</dcterms:created>
  <dcterms:modified xsi:type="dcterms:W3CDTF">2018-12-04T11:04:53Z</dcterms:modified>
</cp:coreProperties>
</file>