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6405" autoAdjust="0"/>
  </p:normalViewPr>
  <p:slideViewPr>
    <p:cSldViewPr>
      <p:cViewPr>
        <p:scale>
          <a:sx n="130" d="100"/>
          <a:sy n="130" d="100"/>
        </p:scale>
        <p:origin x="1368" y="64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9833" y="3016478"/>
            <a:ext cx="4824536" cy="47975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2" y="31409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Sanidad Animal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y Seguridad Alimentaria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80" y="188640"/>
            <a:ext cx="8727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15092"/>
            <a:ext cx="504056" cy="5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27968</TotalTime>
  <Words>13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2223</cp:revision>
  <cp:lastPrinted>2017-10-24T09:38:00Z</cp:lastPrinted>
  <dcterms:created xsi:type="dcterms:W3CDTF">2010-11-18T03:55:42Z</dcterms:created>
  <dcterms:modified xsi:type="dcterms:W3CDTF">2018-12-04T11:28:11Z</dcterms:modified>
</cp:coreProperties>
</file>