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  <a:srgbClr val="FFFFCC"/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 autoAdjust="0"/>
    <p:restoredTop sz="96405" autoAdjust="0"/>
  </p:normalViewPr>
  <p:slideViewPr>
    <p:cSldViewPr>
      <p:cViewPr>
        <p:scale>
          <a:sx n="130" d="100"/>
          <a:sy n="130" d="100"/>
        </p:scale>
        <p:origin x="1368" y="208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1585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073966B6-7855-4BBC-80AD-BE433FED70D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1585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C6156156-53E0-4916-B323-641BAB2FE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85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46" y="3233214"/>
            <a:ext cx="7956209" cy="306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85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34463-1B65-4626-BEE6-C92FD7172A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3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EFBC-63D9-42A8-8B10-A8FED124531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5B8-65D7-42C5-8F77-CA0CD2CB669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0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542A-EC75-4DA5-87B7-B0E30F65971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3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53D4-EDA4-460A-81A6-5B1E746080E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43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C7D-1878-4168-957B-4E73CF3BB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53EE-F3AC-493C-A0B1-B5AB57FFCFB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7272-F787-4842-9980-1016D278DB4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21D9A-F796-4E12-9970-BEC2A7EB74D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F5426-BA85-42ED-B0A0-0C407F5D40F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04A8-57C4-4CBD-882C-8A98022094B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1F4A-7026-4CFB-BB74-306E613B1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F6DC-DBA0-4C34-9C7A-C80C636A84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4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g"/><Relationship Id="rId3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79676" y="321297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Título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Autoría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Fecha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217966"/>
            <a:ext cx="41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</a:t>
            </a:r>
          </a:p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Microelectrónica Aplicada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61" y="116632"/>
            <a:ext cx="81037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329"/>
            <a:ext cx="1229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3" y="7278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Título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3585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73" y="6021288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27965</TotalTime>
  <Words>10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>ULPGC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PRESENTACIÓN CHARLA ESTUDIANTES 2011-2012</dc:subject>
  <dc:creator>VCPS</dc:creator>
  <cp:lastModifiedBy>Microsoft Office User</cp:lastModifiedBy>
  <cp:revision>2223</cp:revision>
  <cp:lastPrinted>2017-10-24T09:38:00Z</cp:lastPrinted>
  <dcterms:created xsi:type="dcterms:W3CDTF">2010-11-18T03:55:42Z</dcterms:created>
  <dcterms:modified xsi:type="dcterms:W3CDTF">2018-12-04T11:32:31Z</dcterms:modified>
</cp:coreProperties>
</file>