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6405" autoAdjust="0"/>
  </p:normalViewPr>
  <p:slideViewPr>
    <p:cSldViewPr>
      <p:cViewPr>
        <p:scale>
          <a:sx n="150" d="100"/>
          <a:sy n="150" d="100"/>
        </p:scale>
        <p:origin x="768" y="392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9833" y="3016478"/>
            <a:ext cx="4824536" cy="47975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69432" y="314096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Investigaciones </a:t>
            </a: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Biomédicas y Sanitarias 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31" y="116632"/>
            <a:ext cx="99738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21288"/>
            <a:ext cx="50405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27961</TotalTime>
  <Words>13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2221</cp:revision>
  <cp:lastPrinted>2017-10-24T09:38:00Z</cp:lastPrinted>
  <dcterms:created xsi:type="dcterms:W3CDTF">2010-11-18T03:55:42Z</dcterms:created>
  <dcterms:modified xsi:type="dcterms:W3CDTF">2018-12-04T11:37:03Z</dcterms:modified>
</cp:coreProperties>
</file>