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807" r:id="rId1"/>
    <p:sldMasterId id="2147483819" r:id="rId2"/>
  </p:sldMasterIdLst>
  <p:notesMasterIdLst>
    <p:notesMasterId r:id="rId6"/>
  </p:notesMasterIdLst>
  <p:handoutMasterIdLst>
    <p:handoutMasterId r:id="rId7"/>
  </p:handoutMasterIdLst>
  <p:sldIdLst>
    <p:sldId id="1864" r:id="rId3"/>
    <p:sldId id="1865" r:id="rId4"/>
    <p:sldId id="1831" r:id="rId5"/>
  </p:sldIdLst>
  <p:sldSz cx="9144000" cy="6858000" type="screen4x3"/>
  <p:notesSz cx="9944100" cy="6805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2">
          <p15:clr>
            <a:srgbClr val="A4A3A4"/>
          </p15:clr>
        </p15:guide>
        <p15:guide id="4" pos="24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FFCC66"/>
    <a:srgbClr val="FF9900"/>
    <a:srgbClr val="EBFAFB"/>
    <a:srgbClr val="002E67"/>
    <a:srgbClr val="CC0000"/>
    <a:srgbClr val="FADBCA"/>
    <a:srgbClr val="FD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9" autoAdjust="0"/>
    <p:restoredTop sz="96682" autoAdjust="0"/>
  </p:normalViewPr>
  <p:slideViewPr>
    <p:cSldViewPr>
      <p:cViewPr>
        <p:scale>
          <a:sx n="180" d="100"/>
          <a:sy n="180" d="100"/>
        </p:scale>
        <p:origin x="728" y="208"/>
      </p:cViewPr>
      <p:guideLst>
        <p:guide orient="horz" pos="2160"/>
        <p:guide pos="2880"/>
        <p:guide pos="3402"/>
        <p:guide pos="24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3972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11650" cy="33972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558B2F-8215-7D43-BBFF-FB0FE192B3EF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10063" cy="33972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0863" y="6464300"/>
            <a:ext cx="4311650" cy="33972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C3CD61-C7F8-D148-B5FA-6D3CEA3DF6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6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31165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1838" y="511175"/>
            <a:ext cx="3400425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3738"/>
            <a:ext cx="7956550" cy="3062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4300"/>
            <a:ext cx="431006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464300"/>
            <a:ext cx="431165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09A2228-409F-F040-81E5-7892E55E7AB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79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B54A21-1CE4-3A44-965F-64EF831F6EE5}" type="slidenum">
              <a:rPr lang="es-ES" altLang="en-US"/>
              <a:pPr/>
              <a:t>1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8712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7F92-6286-6B4D-9CBB-7576902C63D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031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0708-354C-EE45-B0E5-B2AD773C065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68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6071-1522-9C48-8C0B-BE0B0309634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5310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6F535D-3A38-3B46-9EF9-742B3CF763E8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5465F2-0AE5-864B-A3B1-DBF3C9C268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85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2ED1C7-4B94-914D-96E0-9353F3DFDACD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E21767-16E4-A246-A91C-A518C86FF5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5786B7-685C-1644-8713-A8C6CDC41C3E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08FD33-4D6E-3148-BF09-5988E4D461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978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D10E3E-4615-CC40-B95D-D5BFE00EC771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4EB265-38A0-484C-A709-761E39A065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516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DE172B-4162-F24F-96C4-111301C52FCF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EE313D-B23C-3F44-A8D5-DBA6052D47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20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F1652F-3326-1F4B-9265-5F1E03A786FD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4F66EC-788E-5B48-96CA-578A25D93CB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302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7D61D8-A7A2-BE4B-BF69-A962A93BF162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D3B410-B12F-7241-81E9-11E53B15FF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59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CCA94E-21A1-C847-B4D0-95E31CFA8AEF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90960E4-84BB-5E4F-B5DE-B572F86A1E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3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CBFA9-558E-4949-8076-73CDAEBBD9F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8737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6AB643-902C-4E4A-A488-D38D46D58CFB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077814-A09E-7A4D-82AB-D06D61D2212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876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421D79-453B-7F46-9DD5-094C3C147EF5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54DFA8-734D-CB4E-A920-580A54B968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78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6D0A31F-07CE-9F44-9C2E-4EF5B6679527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DDFC63-AF7F-C846-957F-CF3F0D44A8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57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FA86-E6E0-F64C-B7B9-E0B884F5503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329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25F2-43EE-C347-B972-6EB4408A1216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198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71E1-6802-AD4C-891F-7E2A91A8D43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906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085E-5B71-954F-A9A1-9BE33EEC8D1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150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42CD-C7DF-0B4D-B678-DF85DACCA9A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41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8260-6F3E-364A-9511-AC74CD5CD19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436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9611-B9F1-3042-8855-54D16FC660C7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282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9EFCC8-234B-6346-A183-50BBFA0F4C7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61A6B60-11B4-4948-937E-47FD70AFAA7F}" type="datetimeFigureOut">
              <a:rPr lang="es-ES"/>
              <a:pPr>
                <a:defRPr/>
              </a:pPr>
              <a:t>4/12/18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7202E48-A742-5849-8DD2-A949B1B505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11 CuadroTexto"/>
          <p:cNvSpPr txBox="1">
            <a:spLocks noChangeArrowheads="1"/>
          </p:cNvSpPr>
          <p:nvPr/>
        </p:nvSpPr>
        <p:spPr bwMode="auto">
          <a:xfrm>
            <a:off x="3279775" y="3213100"/>
            <a:ext cx="5472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002E67"/>
                </a:solidFill>
                <a:latin typeface="Trebuchet MS" charset="0"/>
              </a:rPr>
              <a:t>Título</a:t>
            </a:r>
          </a:p>
          <a:p>
            <a:pPr eaLnBrk="1" hangingPunct="1"/>
            <a:r>
              <a:rPr lang="es-ES" altLang="en-US">
                <a:solidFill>
                  <a:srgbClr val="002E67"/>
                </a:solidFill>
                <a:latin typeface="Trebuchet MS" charset="0"/>
              </a:rPr>
              <a:t>Autoría</a:t>
            </a:r>
          </a:p>
          <a:p>
            <a:pPr eaLnBrk="1" hangingPunct="1"/>
            <a:r>
              <a:rPr lang="es-ES" altLang="en-US">
                <a:solidFill>
                  <a:srgbClr val="002E67"/>
                </a:solidFill>
                <a:latin typeface="Trebuchet MS" charset="0"/>
              </a:rPr>
              <a:t>Fecha</a:t>
            </a:r>
          </a:p>
          <a:p>
            <a:pPr eaLnBrk="1" hangingPunct="1"/>
            <a:endParaRPr lang="es-ES" altLang="en-US"/>
          </a:p>
        </p:txBody>
      </p:sp>
      <p:sp>
        <p:nvSpPr>
          <p:cNvPr id="4" name="3 CuadroTexto"/>
          <p:cNvSpPr txBox="1"/>
          <p:nvPr/>
        </p:nvSpPr>
        <p:spPr>
          <a:xfrm>
            <a:off x="4500563" y="6165850"/>
            <a:ext cx="43862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Instituto Universitario para </a:t>
            </a:r>
            <a:r>
              <a:rPr lang="es-ES" sz="140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el Desarrollo Tecnológico </a:t>
            </a:r>
            <a:endParaRPr lang="es-ES" sz="1400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r" eaLnBrk="1" hangingPunct="1">
              <a:defRPr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y la Innovación en Comunicaciones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0"/>
            <a:ext cx="936104" cy="1081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69 Rectángulo"/>
          <p:cNvSpPr/>
          <p:nvPr/>
        </p:nvSpPr>
        <p:spPr>
          <a:xfrm>
            <a:off x="0" y="625475"/>
            <a:ext cx="1228725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ES" sz="2000" b="1" spc="300" dirty="0">
              <a:solidFill>
                <a:srgbClr val="005267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sp>
        <p:nvSpPr>
          <p:cNvPr id="18435" name="1 CuadroTexto"/>
          <p:cNvSpPr txBox="1">
            <a:spLocks noChangeArrowheads="1"/>
          </p:cNvSpPr>
          <p:nvPr/>
        </p:nvSpPr>
        <p:spPr bwMode="auto">
          <a:xfrm>
            <a:off x="107950" y="728663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/>
              <a:t>Título</a:t>
            </a:r>
          </a:p>
        </p:txBody>
      </p:sp>
      <p:sp>
        <p:nvSpPr>
          <p:cNvPr id="18436" name="3 CuadroTexto"/>
          <p:cNvSpPr txBox="1">
            <a:spLocks noChangeArrowheads="1"/>
          </p:cNvSpPr>
          <p:nvPr/>
        </p:nvSpPr>
        <p:spPr bwMode="auto">
          <a:xfrm>
            <a:off x="1476375" y="358775"/>
            <a:ext cx="123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n-US"/>
              <a:t>Contenido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458367" cy="5294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9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995862"/>
            <a:ext cx="504056" cy="582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resentación VCPS últi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</Words>
  <Application>Microsoft Macintosh PowerPoint</Application>
  <PresentationFormat>On-screen Show (4:3)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plantilla</vt:lpstr>
      <vt:lpstr>Plantilla presentación VCPS última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PRESENTACIÓN CHARLA ESTUDIANTES 2011-2012</dc:subject>
  <dc:creator>Microsoft Office User</dc:creator>
  <cp:lastModifiedBy>Microsoft Office User</cp:lastModifiedBy>
  <cp:revision>2</cp:revision>
  <cp:lastPrinted>2017-10-24T09:38:00Z</cp:lastPrinted>
  <dcterms:created xsi:type="dcterms:W3CDTF">2018-11-20T10:58:58Z</dcterms:created>
  <dcterms:modified xsi:type="dcterms:W3CDTF">2018-12-04T10:54:19Z</dcterms:modified>
</cp:coreProperties>
</file>