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7" r:id="rId1"/>
    <p:sldMasterId id="2147483819" r:id="rId2"/>
  </p:sldMasterIdLst>
  <p:notesMasterIdLst>
    <p:notesMasterId r:id="rId6"/>
  </p:notesMasterIdLst>
  <p:handoutMasterIdLst>
    <p:handoutMasterId r:id="rId7"/>
  </p:handoutMasterIdLst>
  <p:sldIdLst>
    <p:sldId id="1864" r:id="rId3"/>
    <p:sldId id="1865" r:id="rId4"/>
    <p:sldId id="1831" r:id="rId5"/>
  </p:sldIdLst>
  <p:sldSz cx="9144000" cy="6858000" type="screen4x3"/>
  <p:notesSz cx="9944100" cy="6805613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402">
          <p15:clr>
            <a:srgbClr val="A4A3A4"/>
          </p15:clr>
        </p15:guide>
        <p15:guide id="4" pos="243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6600"/>
    <a:srgbClr val="FFCC66"/>
    <a:srgbClr val="FF9900"/>
    <a:srgbClr val="EBFAFB"/>
    <a:srgbClr val="002E67"/>
    <a:srgbClr val="CC0000"/>
    <a:srgbClr val="FADBCA"/>
    <a:srgbClr val="FDDFE2"/>
    <a:srgbClr val="FFFFCC"/>
    <a:srgbClr val="ED55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ED083AE6-46FA-4A59-8FB0-9F97EB10719F}" styleName="Estilo claro 3 - Acento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Estilo medio 1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Estilo claro 3 - Acento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7292A2E-F333-43FB-9621-5CBBE7FDCDCB}" styleName="Estilo claro 2 - Acento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5FD0F851-EC5A-4D38-B0AD-8093EC10F338}" styleName="Estilo claro 1 - Acento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E171933-4619-4E11-9A3F-F7608DF75F80}" styleName="Estilo medio 1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88" autoAdjust="0"/>
    <p:restoredTop sz="92277" autoAdjust="0"/>
  </p:normalViewPr>
  <p:slideViewPr>
    <p:cSldViewPr>
      <p:cViewPr>
        <p:scale>
          <a:sx n="130" d="100"/>
          <a:sy n="130" d="100"/>
        </p:scale>
        <p:origin x="1368" y="144"/>
      </p:cViewPr>
      <p:guideLst>
        <p:guide orient="horz" pos="2160"/>
        <p:guide pos="2880"/>
        <p:guide pos="3402"/>
        <p:guide pos="243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6" d="100"/>
        <a:sy n="8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notesMaster" Target="notesMasters/notesMaster1.xml"/><Relationship Id="rId7" Type="http://schemas.openxmlformats.org/officeDocument/2006/relationships/handoutMaster" Target="handoutMasters/handoutMaster1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10194" cy="340281"/>
          </a:xfrm>
          <a:prstGeom prst="rect">
            <a:avLst/>
          </a:prstGeom>
        </p:spPr>
        <p:txBody>
          <a:bodyPr vert="horz" lIns="91861" tIns="45930" rIns="91861" bIns="45930" rtlCol="0"/>
          <a:lstStyle>
            <a:lvl1pPr algn="l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5631585" y="0"/>
            <a:ext cx="4310194" cy="340281"/>
          </a:xfrm>
          <a:prstGeom prst="rect">
            <a:avLst/>
          </a:prstGeom>
        </p:spPr>
        <p:txBody>
          <a:bodyPr vert="horz" lIns="91861" tIns="45930" rIns="91861" bIns="45930" rtlCol="0"/>
          <a:lstStyle>
            <a:lvl1pPr algn="r">
              <a:defRPr sz="1200"/>
            </a:lvl1pPr>
          </a:lstStyle>
          <a:p>
            <a:pPr>
              <a:defRPr/>
            </a:pPr>
            <a:fld id="{073966B6-7855-4BBC-80AD-BE433FED70D6}" type="datetimeFigureOut">
              <a:rPr lang="es-ES"/>
              <a:pPr>
                <a:defRPr/>
              </a:pPr>
              <a:t>4/12/18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1" y="6464239"/>
            <a:ext cx="4310194" cy="340281"/>
          </a:xfrm>
          <a:prstGeom prst="rect">
            <a:avLst/>
          </a:prstGeom>
        </p:spPr>
        <p:txBody>
          <a:bodyPr vert="horz" lIns="91861" tIns="45930" rIns="91861" bIns="4593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5631585" y="6464239"/>
            <a:ext cx="4310194" cy="340281"/>
          </a:xfrm>
          <a:prstGeom prst="rect">
            <a:avLst/>
          </a:prstGeom>
        </p:spPr>
        <p:txBody>
          <a:bodyPr vert="horz" lIns="91861" tIns="45930" rIns="91861" bIns="45930" rtlCol="0" anchor="b"/>
          <a:lstStyle>
            <a:lvl1pPr algn="r">
              <a:defRPr sz="1200"/>
            </a:lvl1pPr>
          </a:lstStyle>
          <a:p>
            <a:pPr>
              <a:defRPr/>
            </a:pPr>
            <a:fld id="{C6156156-53E0-4916-B323-641BAB2FEE5F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796421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310194" cy="34028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861" tIns="45930" rIns="91861" bIns="4593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31585" y="0"/>
            <a:ext cx="4310194" cy="34028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861" tIns="45930" rIns="91861" bIns="4593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04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71838" y="511175"/>
            <a:ext cx="3400425" cy="25511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3946" y="3233214"/>
            <a:ext cx="7956209" cy="30625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861" tIns="45930" rIns="91861" bIns="4593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6464239"/>
            <a:ext cx="4310194" cy="34028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861" tIns="45930" rIns="91861" bIns="4593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31585" y="6464239"/>
            <a:ext cx="4310194" cy="34028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861" tIns="45930" rIns="91861" bIns="4593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7E434463-1B65-4626-BEE6-C92FD7172ABD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263850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4DEFBC-63D9-42A8-8B10-A8FED124531E}" type="slidenum">
              <a:rPr lang="es-ES" smtClean="0"/>
              <a:pPr>
                <a:defRPr/>
              </a:pPr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24376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5B95B8-65D7-42C5-8F77-CA0CD2CB6699}" type="slidenum">
              <a:rPr lang="es-ES" smtClean="0"/>
              <a:pPr>
                <a:defRPr/>
              </a:pPr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76052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C4542A-EC75-4DA5-87B7-B0E30F659712}" type="slidenum">
              <a:rPr lang="es-ES" smtClean="0"/>
              <a:pPr>
                <a:defRPr/>
              </a:pPr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354370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70119-757E-44B4-9076-E718CADA8EA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4/12/18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304FA-6BC9-4EF8-8356-9F4792A885EF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0683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70119-757E-44B4-9076-E718CADA8EA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4/12/18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304FA-6BC9-4EF8-8356-9F4792A885EF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9486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70119-757E-44B4-9076-E718CADA8EA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4/12/18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304FA-6BC9-4EF8-8356-9F4792A885EF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555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70119-757E-44B4-9076-E718CADA8EA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4/12/18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304FA-6BC9-4EF8-8356-9F4792A885EF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0705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70119-757E-44B4-9076-E718CADA8EA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4/12/18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304FA-6BC9-4EF8-8356-9F4792A885EF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2724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70119-757E-44B4-9076-E718CADA8EA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4/12/18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304FA-6BC9-4EF8-8356-9F4792A885EF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8262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70119-757E-44B4-9076-E718CADA8EA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4/12/18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304FA-6BC9-4EF8-8356-9F4792A885EF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548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3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1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3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70119-757E-44B4-9076-E718CADA8EA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4/12/18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304FA-6BC9-4EF8-8356-9F4792A885EF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97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1153D4-EDA4-460A-81A6-5B1E746080E3}" type="slidenum">
              <a:rPr lang="es-ES" smtClean="0"/>
              <a:pPr>
                <a:defRPr/>
              </a:pPr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364384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70119-757E-44B4-9076-E718CADA8EA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4/12/18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304FA-6BC9-4EF8-8356-9F4792A885EF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9129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70119-757E-44B4-9076-E718CADA8EA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4/12/18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304FA-6BC9-4EF8-8356-9F4792A885EF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2408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70119-757E-44B4-9076-E718CADA8EA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4/12/18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304FA-6BC9-4EF8-8356-9F4792A885EF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337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EE7C7D-1878-4168-957B-4E73CF3BB4CA}" type="slidenum">
              <a:rPr lang="es-ES" smtClean="0"/>
              <a:pPr>
                <a:defRPr/>
              </a:pPr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64825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6053EE-F3AC-493C-A0B1-B5AB57FFCFBE}" type="slidenum">
              <a:rPr lang="es-ES" smtClean="0"/>
              <a:pPr>
                <a:defRPr/>
              </a:pPr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7148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F87272-F787-4842-9980-1016D278DB4F}" type="slidenum">
              <a:rPr lang="es-ES" smtClean="0"/>
              <a:pPr>
                <a:defRPr/>
              </a:pPr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2474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E21D9A-F796-4E12-9970-BEC2A7EB74D4}" type="slidenum">
              <a:rPr lang="es-ES" smtClean="0"/>
              <a:pPr>
                <a:defRPr/>
              </a:pPr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87955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1F5426-BA85-42ED-B0A0-0C407F5D40F8}" type="slidenum">
              <a:rPr lang="es-ES" smtClean="0"/>
              <a:pPr>
                <a:defRPr/>
              </a:pPr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43990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3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1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3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6404A8-57C4-4CBD-882C-8A98022094B3}" type="slidenum">
              <a:rPr lang="es-ES" smtClean="0"/>
              <a:pPr>
                <a:defRPr/>
              </a:pPr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34396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9D1F4A-7026-4CFB-BB74-306E613B14CA}" type="slidenum">
              <a:rPr lang="es-ES" smtClean="0"/>
              <a:pPr>
                <a:defRPr/>
              </a:pPr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76820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1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1" y="160020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1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1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F3BF6DC-DBA0-4C34-9C7A-C80C636A8408}" type="slidenum">
              <a:rPr lang="es-ES" smtClean="0"/>
              <a:pPr>
                <a:defRPr/>
              </a:pPr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2868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1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1" y="160020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1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2D70119-757E-44B4-9076-E718CADA8EA2}" type="datetimeFigureOut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4/12/18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1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C6304FA-6BC9-4EF8-8356-9F4792A885EF}" type="slidenum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69400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jpg"/><Relationship Id="rId3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3.jpg"/><Relationship Id="rId3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Relationship Id="rId3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" y="0"/>
            <a:ext cx="9142590" cy="6858000"/>
          </a:xfrm>
          <a:prstGeom prst="rect">
            <a:avLst/>
          </a:prstGeom>
        </p:spPr>
      </p:pic>
      <p:sp>
        <p:nvSpPr>
          <p:cNvPr id="12" name="11 CuadroTexto"/>
          <p:cNvSpPr txBox="1"/>
          <p:nvPr/>
        </p:nvSpPr>
        <p:spPr>
          <a:xfrm>
            <a:off x="3269433" y="3140968"/>
            <a:ext cx="54726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002E67"/>
                </a:solidFill>
                <a:latin typeface="Trebuchet MS" panose="020B0603020202020204" pitchFamily="34" charset="0"/>
              </a:rPr>
              <a:t>Título</a:t>
            </a:r>
          </a:p>
          <a:p>
            <a:r>
              <a:rPr lang="es-ES" dirty="0" smtClean="0">
                <a:solidFill>
                  <a:srgbClr val="002E67"/>
                </a:solidFill>
                <a:latin typeface="Trebuchet MS" panose="020B0603020202020204" pitchFamily="34" charset="0"/>
              </a:rPr>
              <a:t>Autoría</a:t>
            </a:r>
          </a:p>
          <a:p>
            <a:r>
              <a:rPr lang="es-ES" dirty="0" smtClean="0">
                <a:solidFill>
                  <a:srgbClr val="002E67"/>
                </a:solidFill>
                <a:latin typeface="Trebuchet MS" panose="020B0603020202020204" pitchFamily="34" charset="0"/>
              </a:rPr>
              <a:t>Fecha</a:t>
            </a:r>
          </a:p>
          <a:p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4572000" y="6217966"/>
            <a:ext cx="4170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400" dirty="0" smtClean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Instituto Universitario de Análisis </a:t>
            </a:r>
          </a:p>
          <a:p>
            <a:pPr algn="r"/>
            <a:r>
              <a:rPr lang="es-ES" sz="1400" dirty="0" smtClean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 y Aplicaciones Textuales </a:t>
            </a:r>
            <a:endParaRPr lang="es-ES" sz="1400" dirty="0">
              <a:solidFill>
                <a:schemeClr val="tx2">
                  <a:lumMod val="75000"/>
                </a:schemeClr>
              </a:solidFill>
              <a:latin typeface="Trebuchet MS" panose="020B0603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784" y="188640"/>
            <a:ext cx="935048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027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69 Rectángulo"/>
          <p:cNvSpPr/>
          <p:nvPr/>
        </p:nvSpPr>
        <p:spPr>
          <a:xfrm>
            <a:off x="0" y="625329"/>
            <a:ext cx="1229474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/>
            <a:endParaRPr lang="es-ES" sz="2000" b="1" spc="300" dirty="0">
              <a:solidFill>
                <a:srgbClr val="005267"/>
              </a:solidFill>
              <a:latin typeface="Trebuchet MS" panose="020B0603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590" cy="6858000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107503" y="727899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mtClean="0"/>
              <a:t>Título</a:t>
            </a:r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1475656" y="358567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Contenido</a:t>
            </a:r>
            <a:endParaRPr lang="es-E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6165304"/>
            <a:ext cx="458367" cy="529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317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59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6081" y="6021288"/>
            <a:ext cx="458367" cy="529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880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lantill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lantilla presentación VCPS últi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27952</TotalTime>
  <Words>13</Words>
  <Application>Microsoft Macintosh PowerPoint</Application>
  <PresentationFormat>On-screen Show (4:3)</PresentationFormat>
  <Paragraphs>7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Trebuchet MS</vt:lpstr>
      <vt:lpstr>plantilla</vt:lpstr>
      <vt:lpstr>Plantilla presentación VCPS última</vt:lpstr>
      <vt:lpstr>PowerPoint Presentation</vt:lpstr>
      <vt:lpstr>PowerPoint Presentation</vt:lpstr>
      <vt:lpstr>PowerPoint Presentation</vt:lpstr>
    </vt:vector>
  </TitlesOfParts>
  <Company>ULPGC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subject>PRESENTACIÓN CHARLA ESTUDIANTES 2011-2012</dc:subject>
  <dc:creator>VCPS</dc:creator>
  <cp:lastModifiedBy>Microsoft Office User</cp:lastModifiedBy>
  <cp:revision>2220</cp:revision>
  <cp:lastPrinted>2017-10-24T09:38:00Z</cp:lastPrinted>
  <dcterms:created xsi:type="dcterms:W3CDTF">2010-11-18T03:55:42Z</dcterms:created>
  <dcterms:modified xsi:type="dcterms:W3CDTF">2018-12-04T11:52:40Z</dcterms:modified>
</cp:coreProperties>
</file>