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6405" autoAdjust="0"/>
  </p:normalViewPr>
  <p:slideViewPr>
    <p:cSldViewPr>
      <p:cViewPr>
        <p:scale>
          <a:sx n="140" d="100"/>
          <a:sy n="140" d="100"/>
        </p:scale>
        <p:origin x="1088" y="80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3" y="32129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Estudios Ambientales</a:t>
            </a: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y Recursos Naturales 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7" y="177467"/>
            <a:ext cx="944721" cy="10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50405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27943</TotalTime>
  <Words>14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2219</cp:revision>
  <cp:lastPrinted>2017-10-24T09:38:00Z</cp:lastPrinted>
  <dcterms:created xsi:type="dcterms:W3CDTF">2010-11-18T03:55:42Z</dcterms:created>
  <dcterms:modified xsi:type="dcterms:W3CDTF">2018-12-04T11:56:21Z</dcterms:modified>
</cp:coreProperties>
</file>