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notesMasterIdLst>
    <p:notesMasterId r:id="rId6"/>
  </p:notesMasterIdLst>
  <p:handoutMasterIdLst>
    <p:handoutMasterId r:id="rId7"/>
  </p:handoutMasterIdLst>
  <p:sldIdLst>
    <p:sldId id="1864" r:id="rId3"/>
    <p:sldId id="1865" r:id="rId4"/>
    <p:sldId id="1831" r:id="rId5"/>
  </p:sldIdLst>
  <p:sldSz cx="9144000" cy="6858000" type="screen4x3"/>
  <p:notesSz cx="9944100" cy="6805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2">
          <p15:clr>
            <a:srgbClr val="A4A3A4"/>
          </p15:clr>
        </p15:guide>
        <p15:guide id="4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FF9900"/>
    <a:srgbClr val="EBFAFB"/>
    <a:srgbClr val="002E67"/>
    <a:srgbClr val="CC0000"/>
    <a:srgbClr val="FADBCA"/>
    <a:srgbClr val="FDDFE2"/>
    <a:srgbClr val="FFFFCC"/>
    <a:srgbClr val="ED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1" autoAdjust="0"/>
    <p:restoredTop sz="50067" autoAdjust="0"/>
  </p:normalViewPr>
  <p:slideViewPr>
    <p:cSldViewPr>
      <p:cViewPr>
        <p:scale>
          <a:sx n="170" d="100"/>
          <a:sy n="170" d="100"/>
        </p:scale>
        <p:origin x="1368" y="360"/>
      </p:cViewPr>
      <p:guideLst>
        <p:guide orient="horz" pos="2160"/>
        <p:guide pos="2880"/>
        <p:guide pos="3402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1585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073966B6-7855-4BBC-80AD-BE433FED70D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1585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C6156156-53E0-4916-B323-641BAB2FE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6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85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46" y="3233214"/>
            <a:ext cx="7956209" cy="306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85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434463-1B65-4626-BEE6-C92FD7172AB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3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34463-1B65-4626-BEE6-C92FD7172ABD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315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EFBC-63D9-42A8-8B10-A8FED124531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95B8-65D7-42C5-8F77-CA0CD2CB6699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60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542A-EC75-4DA5-87B7-B0E30F659712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43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53D4-EDA4-460A-81A6-5B1E746080E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43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7C7D-1878-4168-957B-4E73CF3BB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053EE-F3AC-493C-A0B1-B5AB57FFCFB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87272-F787-4842-9980-1016D278DB4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7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21D9A-F796-4E12-9970-BEC2A7EB74D4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9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F5426-BA85-42ED-B0A0-0C407F5D40F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404A8-57C4-4CBD-882C-8A98022094B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3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1F4A-7026-4CFB-BB74-306E613B1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8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3BF6DC-DBA0-4C34-9C7A-C80C636A840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4/12/18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4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9833" y="3016478"/>
            <a:ext cx="4824536" cy="479751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69432" y="314096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Título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Autoría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Fecha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6217966"/>
            <a:ext cx="417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Instituto Universitario de Acuicultura Sostenible</a:t>
            </a:r>
          </a:p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y Ecosistemas Marinos 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67" y="188639"/>
            <a:ext cx="866434" cy="9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0" y="625329"/>
            <a:ext cx="12294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es-ES" sz="2000" b="1" spc="300" dirty="0">
              <a:solidFill>
                <a:srgbClr val="005267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3" y="7278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Título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3585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1" y="6141639"/>
            <a:ext cx="456843" cy="5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21288"/>
            <a:ext cx="456843" cy="5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 VCPS últ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27950</TotalTime>
  <Words>15</Words>
  <Application>Microsoft Macintosh PowerPoint</Application>
  <PresentationFormat>On-screen Show (4:3)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plantilla</vt:lpstr>
      <vt:lpstr>Plantilla presentación VCPS última</vt:lpstr>
      <vt:lpstr>PowerPoint Presentation</vt:lpstr>
      <vt:lpstr>PowerPoint Presentation</vt:lpstr>
      <vt:lpstr>PowerPoint Presentation</vt:lpstr>
    </vt:vector>
  </TitlesOfParts>
  <Company>ULPGC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PRESENTACIÓN CHARLA ESTUDIANTES 2011-2012</dc:subject>
  <dc:creator>VCPS</dc:creator>
  <cp:lastModifiedBy>Microsoft Office User</cp:lastModifiedBy>
  <cp:revision>2217</cp:revision>
  <cp:lastPrinted>2017-10-24T09:38:00Z</cp:lastPrinted>
  <dcterms:created xsi:type="dcterms:W3CDTF">2010-11-18T03:55:42Z</dcterms:created>
  <dcterms:modified xsi:type="dcterms:W3CDTF">2018-12-04T10:46:52Z</dcterms:modified>
</cp:coreProperties>
</file>