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75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USAR EL PENSADOR COMO MÁSCARA DE FOTO (fotografía de ejemplo)"/>
          <p:cNvSpPr txBox="1"/>
          <p:nvPr/>
        </p:nvSpPr>
        <p:spPr>
          <a:xfrm>
            <a:off x="3585171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39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30160" r="17646" b="130"/>
          <a:stretch>
            <a:fillRect/>
          </a:stretch>
        </p:blipFill>
        <p:spPr>
          <a:xfrm>
            <a:off x="-8436" y="0"/>
            <a:ext cx="4792267" cy="1369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486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2019-11-06T09:30:41Z</dcterms:modified>
</cp:coreProperties>
</file>