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39" d="100"/>
          <a:sy n="39" d="100"/>
        </p:scale>
        <p:origin x="-1176" y="-10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332101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11736" y="13073062"/>
            <a:ext cx="551003" cy="564361"/>
          </a:xfrm>
          <a:prstGeom prst="rect">
            <a:avLst/>
          </a:prstGeom>
        </p:spPr>
        <p:txBody>
          <a:bodyPr wrap="none"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4" name="Rectángulo"/>
          <p:cNvSpPr/>
          <p:nvPr userDrawn="1"/>
        </p:nvSpPr>
        <p:spPr>
          <a:xfrm>
            <a:off x="-100846" y="3793"/>
            <a:ext cx="24494566" cy="13783802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Rectángulo"/>
          <p:cNvSpPr/>
          <p:nvPr userDrawn="1"/>
        </p:nvSpPr>
        <p:spPr>
          <a:xfrm>
            <a:off x="6105660" y="-18349"/>
            <a:ext cx="4110978" cy="517728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art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"/>
          <p:cNvSpPr/>
          <p:nvPr/>
        </p:nvSpPr>
        <p:spPr>
          <a:xfrm>
            <a:off x="-10368" y="-6127"/>
            <a:ext cx="24404736" cy="7717843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naranja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azul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gris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naranja">
    <p:bg>
      <p:bgPr>
        <a:solidFill>
          <a:srgbClr val="FFE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azul">
    <p:bg>
      <p:bgPr>
        <a:solidFill>
          <a:srgbClr val="CCE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gris">
    <p:bg>
      <p:bgPr>
        <a:solidFill>
          <a:srgbClr val="DED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leto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/>
          <p:cNvSpPr/>
          <p:nvPr/>
        </p:nvSpPr>
        <p:spPr>
          <a:xfrm>
            <a:off x="22088575" y="-17860"/>
            <a:ext cx="2302256" cy="857251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106435" y="125015"/>
            <a:ext cx="2266537" cy="561976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4" name="fondo_pag.png" descr="fondo_pag.png"/>
          <p:cNvPicPr>
            <a:picLocks noChangeAspect="1"/>
          </p:cNvPicPr>
          <p:nvPr/>
        </p:nvPicPr>
        <p:blipFill>
          <a:blip r:embed="rId12">
            <a:extLst/>
          </a:blip>
          <a:srcRect t="89860" r="92471"/>
          <a:stretch>
            <a:fillRect/>
          </a:stretch>
        </p:blipFill>
        <p:spPr>
          <a:xfrm>
            <a:off x="0" y="12325243"/>
            <a:ext cx="1376884" cy="139075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o del título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6" name="Nivel de texto 1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xmlns:p14="http://schemas.microsoft.com/office/powerpoint/2010/main" spd="med"/>
  <p:txStyles>
    <p:titleStyle>
      <a:lvl1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9pPr>
    </p:titleStyle>
    <p:bodyStyle>
      <a:lvl1pPr marL="500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1pPr>
      <a:lvl2pPr marL="944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2pPr>
      <a:lvl3pPr marL="1389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3pPr>
      <a:lvl4pPr marL="1833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4pPr>
      <a:lvl5pPr marL="2278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5pPr>
      <a:lvl6pPr marL="2722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6pPr>
      <a:lvl7pPr marL="3167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7pPr>
      <a:lvl8pPr marL="3611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8pPr>
      <a:lvl9pPr marL="4056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DSC_8226.JPG" descr="DSC_8226.JPG"/>
          <p:cNvPicPr>
            <a:picLocks noChangeAspect="1"/>
          </p:cNvPicPr>
          <p:nvPr/>
        </p:nvPicPr>
        <p:blipFill>
          <a:blip r:embed="rId2">
            <a:extLst/>
          </a:blip>
          <a:srcRect l="16338" r="20044"/>
          <a:stretch>
            <a:fillRect/>
          </a:stretch>
        </p:blipFill>
        <p:spPr>
          <a:xfrm>
            <a:off x="-109126" y="0"/>
            <a:ext cx="5879767" cy="1380672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USTITUIR FOTOGRAFÍA DENTRO DE LA MÁSCARA"/>
          <p:cNvSpPr txBox="1"/>
          <p:nvPr/>
        </p:nvSpPr>
        <p:spPr>
          <a:xfrm>
            <a:off x="970310" y="803671"/>
            <a:ext cx="3909042" cy="3389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>
              <a:spcBef>
                <a:spcPts val="5900"/>
              </a:spcBef>
              <a:defRPr sz="3600" b="0">
                <a:solidFill>
                  <a:srgbClr val="D2FEFD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SUSTITUIR FOTOGRAFÍA DENTRO DE LA MÁSCARA</a:t>
            </a:r>
          </a:p>
        </p:txBody>
      </p:sp>
      <p:sp>
        <p:nvSpPr>
          <p:cNvPr id="40" name="Título de la ponencia…"/>
          <p:cNvSpPr txBox="1">
            <a:spLocks noGrp="1"/>
          </p:cNvSpPr>
          <p:nvPr>
            <p:ph type="ctrTitle" idx="4294967295"/>
          </p:nvPr>
        </p:nvSpPr>
        <p:spPr>
          <a:xfrm>
            <a:off x="12054975" y="2589147"/>
            <a:ext cx="10884592" cy="388601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05100">
              <a:defRPr sz="6174"/>
            </a:pPr>
            <a:r>
              <a:t>Título de la ponencia</a:t>
            </a:r>
          </a:p>
          <a:p>
            <a:pPr defTabSz="805100">
              <a:defRPr sz="6174"/>
            </a:pPr>
            <a:r>
              <a:t>que puede ser muy grande</a:t>
            </a:r>
          </a:p>
          <a:p>
            <a:pPr defTabSz="805100">
              <a:defRPr sz="6174"/>
            </a:pPr>
            <a:r>
              <a:t>como podemos ver en este</a:t>
            </a:r>
          </a:p>
          <a:p>
            <a:pPr defTabSz="805100">
              <a:defRPr sz="6174"/>
            </a:pPr>
            <a:r>
              <a:t>ejemplo que reflejamos</a:t>
            </a:r>
          </a:p>
        </p:txBody>
      </p:sp>
      <p:sp>
        <p:nvSpPr>
          <p:cNvPr id="41" name="Nombre de autor/a"/>
          <p:cNvSpPr txBox="1"/>
          <p:nvPr/>
        </p:nvSpPr>
        <p:spPr>
          <a:xfrm>
            <a:off x="12054975" y="6593790"/>
            <a:ext cx="10255999" cy="955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54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 autor/a</a:t>
            </a:r>
          </a:p>
        </p:txBody>
      </p:sp>
      <p:sp>
        <p:nvSpPr>
          <p:cNvPr id="42" name="Cargo que ocupa en la Universidad de Las Palmas de Gran Canaria"/>
          <p:cNvSpPr txBox="1"/>
          <p:nvPr/>
        </p:nvSpPr>
        <p:spPr>
          <a:xfrm>
            <a:off x="12054975" y="7553793"/>
            <a:ext cx="10255999" cy="2314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>
              <a:defRPr sz="4800" b="0">
                <a:solidFill>
                  <a:srgbClr val="FFFFFF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Cargo que ocupa en la Universidad de Las Palmas de Gran Canaria</a:t>
            </a:r>
          </a:p>
        </p:txBody>
      </p:sp>
      <p:sp>
        <p:nvSpPr>
          <p:cNvPr id="43" name="FECHA DEL EVENTO"/>
          <p:cNvSpPr txBox="1"/>
          <p:nvPr/>
        </p:nvSpPr>
        <p:spPr>
          <a:xfrm>
            <a:off x="12054975" y="11528342"/>
            <a:ext cx="10255999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7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FECHA DEL EVENTO</a:t>
            </a:r>
          </a:p>
        </p:txBody>
      </p:sp>
      <p:sp>
        <p:nvSpPr>
          <p:cNvPr id="44" name="NOMBRE DEL EVENTO"/>
          <p:cNvSpPr txBox="1"/>
          <p:nvPr/>
        </p:nvSpPr>
        <p:spPr>
          <a:xfrm>
            <a:off x="12054975" y="12023245"/>
            <a:ext cx="10255999" cy="67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DEL EVENTO</a:t>
            </a:r>
          </a:p>
        </p:txBody>
      </p:sp>
      <p:sp>
        <p:nvSpPr>
          <p:cNvPr id="10" name="Rectángulo"/>
          <p:cNvSpPr/>
          <p:nvPr/>
        </p:nvSpPr>
        <p:spPr>
          <a:xfrm>
            <a:off x="6369630" y="354421"/>
            <a:ext cx="3583039" cy="4431743"/>
          </a:xfrm>
          <a:prstGeom prst="rect">
            <a:avLst/>
          </a:prstGeom>
          <a:noFill/>
          <a:ln w="88900" cap="flat">
            <a:solidFill>
              <a:srgbClr val="000000"/>
            </a:solidFill>
            <a:prstDash val="sysDot"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ESPACIO RECOMENDADO PARA SUBMARCA ULPGC VERSIÓN VERTICAL…"/>
          <p:cNvSpPr txBox="1"/>
          <p:nvPr/>
        </p:nvSpPr>
        <p:spPr>
          <a:xfrm>
            <a:off x="6854500" y="953286"/>
            <a:ext cx="2613297" cy="34742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1437" tIns="71437" rIns="71437" bIns="71437" numCol="1" anchor="ctr">
            <a:normAutofit/>
          </a:bodyPr>
          <a:lstStyle/>
          <a:p>
            <a:pPr defTabSz="460057">
              <a:spcBef>
                <a:spcPts val="3300"/>
              </a:spcBef>
              <a:defRPr sz="2016" b="0">
                <a:solidFill>
                  <a:srgbClr val="FFA100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dirty="0"/>
              <a:t>ESPACIO RECOMENDADO PARA SUBMARCA ULPGC VERSIÓN VERTICAL</a:t>
            </a:r>
          </a:p>
          <a:p>
            <a:pPr defTabSz="460057">
              <a:spcBef>
                <a:spcPts val="3300"/>
              </a:spcBef>
              <a:defRPr sz="2016" b="0">
                <a:solidFill>
                  <a:srgbClr val="FFA100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dirty="0"/>
              <a:t>(ANCHO O ALTO DE LA LÍNEA DE PUNTOS. BORRAR ESTOS ELEMENTOS).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IO PARA MARCAS"/>
          <p:cNvSpPr txBox="1"/>
          <p:nvPr/>
        </p:nvSpPr>
        <p:spPr>
          <a:xfrm>
            <a:off x="7109193" y="10036968"/>
            <a:ext cx="10165614" cy="8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>
              <a:spcBef>
                <a:spcPts val="5900"/>
              </a:spcBef>
              <a:defRPr sz="36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ESPACIO PARA MARCAS</a:t>
            </a:r>
          </a:p>
        </p:txBody>
      </p:sp>
      <p:grpSp>
        <p:nvGrpSpPr>
          <p:cNvPr id="3" name="Grupo"/>
          <p:cNvGrpSpPr/>
          <p:nvPr/>
        </p:nvGrpSpPr>
        <p:grpSpPr>
          <a:xfrm>
            <a:off x="5396984" y="795370"/>
            <a:ext cx="13590032" cy="6114850"/>
            <a:chOff x="0" y="0"/>
            <a:chExt cx="13590030" cy="6114849"/>
          </a:xfrm>
        </p:grpSpPr>
        <p:sp>
          <p:nvSpPr>
            <p:cNvPr id="4" name="Rectángulo"/>
            <p:cNvSpPr/>
            <p:nvPr/>
          </p:nvSpPr>
          <p:spPr>
            <a:xfrm>
              <a:off x="0" y="0"/>
              <a:ext cx="13590031" cy="6114850"/>
            </a:xfrm>
            <a:prstGeom prst="rect">
              <a:avLst/>
            </a:prstGeom>
            <a:noFill/>
            <a:ln w="889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" name="ESPACIO RECOMENDADO PARA SUBMARCA ULPGC VERSIÓN…"/>
            <p:cNvSpPr txBox="1"/>
            <p:nvPr/>
          </p:nvSpPr>
          <p:spPr>
            <a:xfrm>
              <a:off x="2400474" y="1320291"/>
              <a:ext cx="8789083" cy="3474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rmAutofit/>
            </a:bodyPr>
            <a:lstStyle/>
            <a:p>
              <a:pPr>
                <a:spcBef>
                  <a:spcPts val="5900"/>
                </a:spcBef>
                <a:defRPr sz="3600" b="0">
                  <a:solidFill>
                    <a:srgbClr val="FFFFFF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rPr dirty="0"/>
                <a:t>ESPACIO RECOMENDADO PARA SUBMARCA ULPGC VERSIÓN</a:t>
              </a:r>
            </a:p>
            <a:p>
              <a:pPr>
                <a:spcBef>
                  <a:spcPts val="5900"/>
                </a:spcBef>
                <a:defRPr sz="3600" b="0">
                  <a:solidFill>
                    <a:srgbClr val="FFFFFF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rPr dirty="0"/>
                <a:t>(ANCHO O ALTO DE LA LÍNEA DE PUNTOS. BORRAR ESTOS ELEMENTOS).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Título de área"/>
          <p:cNvSpPr txBox="1"/>
          <p:nvPr/>
        </p:nvSpPr>
        <p:spPr>
          <a:xfrm>
            <a:off x="5062701" y="6367462"/>
            <a:ext cx="142585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de sección"/>
          <p:cNvSpPr txBox="1"/>
          <p:nvPr/>
        </p:nvSpPr>
        <p:spPr>
          <a:xfrm>
            <a:off x="4033511" y="6424612"/>
            <a:ext cx="16316978" cy="86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8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ítulo de área"/>
          <p:cNvSpPr txBox="1"/>
          <p:nvPr/>
        </p:nvSpPr>
        <p:spPr>
          <a:xfrm>
            <a:off x="5062701" y="6367462"/>
            <a:ext cx="142585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ítulo de sección"/>
          <p:cNvSpPr txBox="1"/>
          <p:nvPr/>
        </p:nvSpPr>
        <p:spPr>
          <a:xfrm>
            <a:off x="4033511" y="6424612"/>
            <a:ext cx="16316978" cy="86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8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ítulo de área"/>
          <p:cNvSpPr txBox="1"/>
          <p:nvPr/>
        </p:nvSpPr>
        <p:spPr>
          <a:xfrm>
            <a:off x="5062701" y="6367462"/>
            <a:ext cx="142585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ítulo de sección"/>
          <p:cNvSpPr txBox="1"/>
          <p:nvPr/>
        </p:nvSpPr>
        <p:spPr>
          <a:xfrm>
            <a:off x="4033511" y="6424612"/>
            <a:ext cx="16316978" cy="86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8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"/>
          <p:cNvSpPr/>
          <p:nvPr/>
        </p:nvSpPr>
        <p:spPr>
          <a:xfrm>
            <a:off x="22088575" y="-17860"/>
            <a:ext cx="2302256" cy="857251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61" name="fondo_pag.png" descr="fondo_pag.png"/>
          <p:cNvPicPr>
            <a:picLocks noChangeAspect="1"/>
          </p:cNvPicPr>
          <p:nvPr/>
        </p:nvPicPr>
        <p:blipFill>
          <a:blip r:embed="rId2">
            <a:extLst/>
          </a:blip>
          <a:srcRect t="89860" r="92471"/>
          <a:stretch>
            <a:fillRect/>
          </a:stretch>
        </p:blipFill>
        <p:spPr>
          <a:xfrm>
            <a:off x="0" y="12325243"/>
            <a:ext cx="1376884" cy="1390757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Título de la página"/>
          <p:cNvSpPr txBox="1"/>
          <p:nvPr/>
        </p:nvSpPr>
        <p:spPr>
          <a:xfrm>
            <a:off x="5191125" y="1875234"/>
            <a:ext cx="14080513" cy="1877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52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la página</a:t>
            </a:r>
          </a:p>
        </p:txBody>
      </p:sp>
      <p:sp>
        <p:nvSpPr>
          <p:cNvPr id="63" name="Cuerpo de texto"/>
          <p:cNvSpPr txBox="1"/>
          <p:nvPr/>
        </p:nvSpPr>
        <p:spPr>
          <a:xfrm>
            <a:off x="5191125" y="4572000"/>
            <a:ext cx="10165613" cy="8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spcBef>
                <a:spcPts val="5900"/>
              </a:spcBef>
              <a:defRPr sz="36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Cuerpo de texto</a:t>
            </a:r>
          </a:p>
        </p:txBody>
      </p:sp>
      <p:sp>
        <p:nvSpPr>
          <p:cNvPr id="64" name="Subtítulo de página"/>
          <p:cNvSpPr txBox="1"/>
          <p:nvPr/>
        </p:nvSpPr>
        <p:spPr>
          <a:xfrm>
            <a:off x="5191125" y="3411140"/>
            <a:ext cx="14080513" cy="1118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4800"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Subtítulo de página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/>
          <p:cNvSpPr/>
          <p:nvPr/>
        </p:nvSpPr>
        <p:spPr>
          <a:xfrm>
            <a:off x="5396984" y="3800574"/>
            <a:ext cx="13590033" cy="6114852"/>
          </a:xfrm>
          <a:prstGeom prst="rect">
            <a:avLst/>
          </a:prstGeom>
          <a:noFill/>
          <a:ln w="88900" cap="flat">
            <a:solidFill>
              <a:srgbClr val="000000"/>
            </a:solidFill>
            <a:prstDash val="sysDot"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ESPACIO RECOMENDADO PARA SUBMARCA ULPGC VERSIÓN…"/>
          <p:cNvSpPr txBox="1"/>
          <p:nvPr/>
        </p:nvSpPr>
        <p:spPr>
          <a:xfrm>
            <a:off x="7797458" y="5120865"/>
            <a:ext cx="8789084" cy="34742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1437" tIns="71437" rIns="71437" bIns="71437" numCol="1" anchor="ctr">
            <a:normAutofit/>
          </a:bodyPr>
          <a:lstStyle/>
          <a:p>
            <a:pPr>
              <a:spcBef>
                <a:spcPts val="5900"/>
              </a:spcBef>
              <a:defRPr sz="3600" b="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dirty="0"/>
              <a:t>ESPACIO RECOMENDADO PARA SUBMARCA ULPGC VERSIÓN</a:t>
            </a:r>
          </a:p>
          <a:p>
            <a:pPr>
              <a:spcBef>
                <a:spcPts val="5900"/>
              </a:spcBef>
              <a:defRPr sz="3600" b="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dirty="0"/>
              <a:t>(ANCHO O ALTO DE LA LÍNEA DE PUNTOS. BORRAR ESTOS ELEMENTOS).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142</Words>
  <Application>Microsoft Macintosh PowerPoint</Application>
  <PresentationFormat>Personalizado</PresentationFormat>
  <Paragraphs>26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White</vt:lpstr>
      <vt:lpstr>Título de la ponencia que puede ser muy grande como podemos ver en este ejemplo que reflejamos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ponencia que puede ser muy grande como podemos ver en este ejemplo que reflejamos</dc:title>
  <cp:lastModifiedBy>SERGIO SANCHEZ RODRIGUEZ</cp:lastModifiedBy>
  <cp:revision>5</cp:revision>
  <dcterms:modified xsi:type="dcterms:W3CDTF">2019-12-09T18:35:34Z</dcterms:modified>
</cp:coreProperties>
</file>