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4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0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ndo_portada.png" descr="fondo_portad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260" y="1183028"/>
            <a:ext cx="3320279" cy="32981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229" y="3001217"/>
            <a:ext cx="3776341" cy="375116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fondo_portada.png" descr="fondo_portad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NOMBRE DEL EVEN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pic>
        <p:nvPicPr>
          <p:cNvPr id="43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16338" r="20044"/>
          <a:stretch>
            <a:fillRect/>
          </a:stretch>
        </p:blipFill>
        <p:spPr>
          <a:xfrm>
            <a:off x="0" y="0"/>
            <a:ext cx="415369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USTITUIR FOTOGRAFÍA DENTRO DE LA MÁSCARA"/>
          <p:cNvSpPr txBox="1"/>
          <p:nvPr/>
        </p:nvSpPr>
        <p:spPr>
          <a:xfrm>
            <a:off x="686965" y="571500"/>
            <a:ext cx="2779763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2019-11-06T09:28:29Z</dcterms:modified>
</cp:coreProperties>
</file>