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1" d="100"/>
          <a:sy n="91" d="100"/>
        </p:scale>
        <p:origin x="-182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1036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Rectángulo"/>
          <p:cNvSpPr/>
          <p:nvPr userDrawn="1"/>
        </p:nvSpPr>
        <p:spPr>
          <a:xfrm>
            <a:off x="0" y="-1092"/>
            <a:ext cx="13004800" cy="97557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 userDrawn="1"/>
        </p:nvSpPr>
        <p:spPr>
          <a:xfrm>
            <a:off x="4902200" y="-1092"/>
            <a:ext cx="2349352" cy="3658692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NOMBRE DEL EVEN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pic>
        <p:nvPicPr>
          <p:cNvPr id="43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16338" r="20044"/>
          <a:stretch>
            <a:fillRect/>
          </a:stretch>
        </p:blipFill>
        <p:spPr>
          <a:xfrm>
            <a:off x="0" y="0"/>
            <a:ext cx="4153694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USTITUIR FOTOGRAFÍA DENTRO DE LA MÁSCARA"/>
          <p:cNvSpPr txBox="1"/>
          <p:nvPr/>
        </p:nvSpPr>
        <p:spPr>
          <a:xfrm>
            <a:off x="686965" y="571500"/>
            <a:ext cx="2779763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  <p:grpSp>
        <p:nvGrpSpPr>
          <p:cNvPr id="10" name="Grupo"/>
          <p:cNvGrpSpPr/>
          <p:nvPr/>
        </p:nvGrpSpPr>
        <p:grpSpPr>
          <a:xfrm>
            <a:off x="5099630" y="305359"/>
            <a:ext cx="2027982" cy="3217403"/>
            <a:chOff x="0" y="0"/>
            <a:chExt cx="2027981" cy="3217402"/>
          </a:xfrm>
        </p:grpSpPr>
        <p:sp>
          <p:nvSpPr>
            <p:cNvPr id="11" name="Rectángulo"/>
            <p:cNvSpPr/>
            <p:nvPr/>
          </p:nvSpPr>
          <p:spPr>
            <a:xfrm>
              <a:off x="0" y="0"/>
              <a:ext cx="2027982" cy="3217403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" name="ESPACIO RECOMENDADO PARA SUBMARCA ULPGC VERSIÓN VERTICAL…"/>
            <p:cNvSpPr txBox="1"/>
            <p:nvPr/>
          </p:nvSpPr>
          <p:spPr>
            <a:xfrm>
              <a:off x="220013" y="184393"/>
              <a:ext cx="1587956" cy="28486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 VERTICAL</a:t>
              </a:r>
            </a:p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grpSp>
        <p:nvGrpSpPr>
          <p:cNvPr id="3" name="Grupo"/>
          <p:cNvGrpSpPr/>
          <p:nvPr/>
        </p:nvGrpSpPr>
        <p:grpSpPr>
          <a:xfrm>
            <a:off x="2274868" y="737766"/>
            <a:ext cx="8845143" cy="3956198"/>
            <a:chOff x="0" y="0"/>
            <a:chExt cx="8845142" cy="3956196"/>
          </a:xfrm>
        </p:grpSpPr>
        <p:sp>
          <p:nvSpPr>
            <p:cNvPr id="4" name="Rectángulo"/>
            <p:cNvSpPr/>
            <p:nvPr/>
          </p:nvSpPr>
          <p:spPr>
            <a:xfrm>
              <a:off x="0" y="0"/>
              <a:ext cx="8845143" cy="3956197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ESPACIO RECOMENDADO PARA SUBMARCA ULPGC VERSIÓN…"/>
            <p:cNvSpPr txBox="1"/>
            <p:nvPr/>
          </p:nvSpPr>
          <p:spPr>
            <a:xfrm>
              <a:off x="1562361" y="854204"/>
              <a:ext cx="5720420" cy="2247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fontScale="92500"/>
            </a:bodyPr>
            <a:lstStyle/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"/>
          <p:cNvGrpSpPr/>
          <p:nvPr/>
        </p:nvGrpSpPr>
        <p:grpSpPr>
          <a:xfrm>
            <a:off x="1304955" y="2250877"/>
            <a:ext cx="10394890" cy="5251846"/>
            <a:chOff x="0" y="0"/>
            <a:chExt cx="10394889" cy="5251844"/>
          </a:xfrm>
        </p:grpSpPr>
        <p:sp>
          <p:nvSpPr>
            <p:cNvPr id="3" name="Rectángulo"/>
            <p:cNvSpPr/>
            <p:nvPr/>
          </p:nvSpPr>
          <p:spPr>
            <a:xfrm>
              <a:off x="0" y="0"/>
              <a:ext cx="10394890" cy="5251845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" name="ESPACIO RECOMENDADO PARA SUBMARCA ULPGC VERSIÓN…"/>
            <p:cNvSpPr txBox="1"/>
            <p:nvPr/>
          </p:nvSpPr>
          <p:spPr>
            <a:xfrm>
              <a:off x="1836100" y="1133955"/>
              <a:ext cx="6722689" cy="2983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Macintosh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3</cp:revision>
  <dcterms:modified xsi:type="dcterms:W3CDTF">2019-12-09T18:52:04Z</dcterms:modified>
</cp:coreProperties>
</file>