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9" d="100"/>
          <a:sy n="99" d="100"/>
        </p:scale>
        <p:origin x="-14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4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00639" y="9296400"/>
            <a:ext cx="396749" cy="411733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2700" y="-63500"/>
            <a:ext cx="13030200" cy="555873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2260" y="1183028"/>
            <a:ext cx="3320279" cy="329814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ULPGC.png" descr="ULPG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4229" y="3001217"/>
            <a:ext cx="3776341" cy="3751166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6290987" y="9296400"/>
            <a:ext cx="416053" cy="406400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379200" y="88900"/>
            <a:ext cx="1611759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spAutoFit/>
          </a:bodyPr>
          <a:lstStyle>
            <a:lvl1pPr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375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819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264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708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153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597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042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4865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3931046" marR="0" indent="-375046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27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ortada_blanca.png" descr="portada_blanc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Nombre de autor/a"/>
          <p:cNvSpPr txBox="1"/>
          <p:nvPr/>
        </p:nvSpPr>
        <p:spPr>
          <a:xfrm>
            <a:off x="4909046" y="6610350"/>
            <a:ext cx="729315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1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39" name="Cargo que ocupa en la Universidad de Las Palmas de Gran Canaria"/>
          <p:cNvSpPr txBox="1"/>
          <p:nvPr/>
        </p:nvSpPr>
        <p:spPr>
          <a:xfrm>
            <a:off x="4909046" y="7214195"/>
            <a:ext cx="729315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0" name="FECHA DEL EVENTO"/>
          <p:cNvSpPr txBox="1"/>
          <p:nvPr/>
        </p:nvSpPr>
        <p:spPr>
          <a:xfrm>
            <a:off x="4909046" y="8712200"/>
            <a:ext cx="72931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1" name="Texto"/>
          <p:cNvSpPr txBox="1"/>
          <p:nvPr/>
        </p:nvSpPr>
        <p:spPr>
          <a:xfrm>
            <a:off x="4909046" y="9055100"/>
            <a:ext cx="7293155" cy="406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pPr>
            <a:endParaRPr/>
          </a:p>
        </p:txBody>
      </p:sp>
      <p:sp>
        <p:nvSpPr>
          <p:cNvPr id="42" name="Título de la ponencia…"/>
          <p:cNvSpPr txBox="1">
            <a:spLocks noGrp="1"/>
          </p:cNvSpPr>
          <p:nvPr>
            <p:ph type="ctrTitle" idx="4294967295"/>
          </p:nvPr>
        </p:nvSpPr>
        <p:spPr>
          <a:xfrm>
            <a:off x="4909046" y="3901578"/>
            <a:ext cx="7740154" cy="2640113"/>
          </a:xfrm>
          <a:prstGeom prst="rect">
            <a:avLst/>
          </a:prstGeom>
        </p:spPr>
        <p:txBody>
          <a:bodyPr/>
          <a:lstStyle/>
          <a:p>
            <a:r>
              <a:t>Título de la ponencia</a:t>
            </a:r>
          </a:p>
          <a:p>
            <a:r>
              <a:t>que puede ser muy grande</a:t>
            </a:r>
          </a:p>
          <a:p>
            <a:r>
              <a:t>como podemos ver en este</a:t>
            </a:r>
          </a:p>
          <a:p>
            <a:r>
              <a:t>ejemplo que reflejamos</a:t>
            </a:r>
          </a:p>
        </p:txBody>
      </p:sp>
      <p:pic>
        <p:nvPicPr>
          <p:cNvPr id="43" name="DSC_8226.JPG" descr="DSC_8226.JPG"/>
          <p:cNvPicPr>
            <a:picLocks noChangeAspect="1"/>
          </p:cNvPicPr>
          <p:nvPr/>
        </p:nvPicPr>
        <p:blipFill>
          <a:blip r:embed="rId3">
            <a:extLst/>
          </a:blip>
          <a:srcRect l="16338" r="20044"/>
          <a:stretch>
            <a:fillRect/>
          </a:stretch>
        </p:blipFill>
        <p:spPr>
          <a:xfrm>
            <a:off x="0" y="0"/>
            <a:ext cx="4153694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USTITUIR FOTOGRAFÍA DENTRO DE LA MÁSCARA"/>
          <p:cNvSpPr txBox="1"/>
          <p:nvPr/>
        </p:nvSpPr>
        <p:spPr>
          <a:xfrm>
            <a:off x="686965" y="571500"/>
            <a:ext cx="2779763" cy="2410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2887960" y="71374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2701"/>
            <a:ext cx="3407928" cy="975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1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l" defTabSz="449262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1432676" y="4527549"/>
            <a:ext cx="1013944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700807" y="4559300"/>
            <a:ext cx="11603185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Rectángulo"/>
          <p:cNvSpPr/>
          <p:nvPr/>
        </p:nvSpPr>
        <p:spPr>
          <a:xfrm>
            <a:off x="11366500" y="-12700"/>
            <a:ext cx="1637159" cy="609600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62" name="Título de la página"/>
          <p:cNvSpPr txBox="1"/>
          <p:nvPr/>
        </p:nvSpPr>
        <p:spPr>
          <a:xfrm>
            <a:off x="1524000" y="1333500"/>
            <a:ext cx="10012809" cy="133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1524000" y="3251200"/>
            <a:ext cx="7228880" cy="60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spcBef>
                <a:spcPts val="4200"/>
              </a:spcBef>
              <a:defRPr sz="27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1524000" y="2425700"/>
            <a:ext cx="10012809" cy="795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5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Macintosh PowerPoint</Application>
  <PresentationFormat>Personalizado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Título de la ponencia que puede ser muy grande como podemos ver en este ejemplo que reflejamos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ponencia que puede ser muy grande como podemos ver en este ejemplo que reflejamos</dc:title>
  <cp:lastModifiedBy>SERGIO SANCHEZ RODRIGUEZ</cp:lastModifiedBy>
  <cp:revision>1</cp:revision>
  <dcterms:modified xsi:type="dcterms:W3CDTF">2019-11-06T09:28:10Z</dcterms:modified>
</cp:coreProperties>
</file>