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9" d="100"/>
          <a:sy n="99" d="100"/>
        </p:scale>
        <p:origin x="-1496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926051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" name="Rectángulo"/>
          <p:cNvSpPr/>
          <p:nvPr userDrawn="1"/>
        </p:nvSpPr>
        <p:spPr>
          <a:xfrm>
            <a:off x="0" y="-1092"/>
            <a:ext cx="13004800" cy="9755784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Rectángulo"/>
          <p:cNvSpPr/>
          <p:nvPr userDrawn="1"/>
        </p:nvSpPr>
        <p:spPr>
          <a:xfrm>
            <a:off x="4902200" y="-1092"/>
            <a:ext cx="2349352" cy="365869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FFFF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NOMBRE DEL EVEN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9" name="Grupo"/>
          <p:cNvGrpSpPr/>
          <p:nvPr/>
        </p:nvGrpSpPr>
        <p:grpSpPr>
          <a:xfrm>
            <a:off x="5099630" y="305359"/>
            <a:ext cx="2027982" cy="3217403"/>
            <a:chOff x="0" y="0"/>
            <a:chExt cx="2027981" cy="3217402"/>
          </a:xfrm>
        </p:grpSpPr>
        <p:sp>
          <p:nvSpPr>
            <p:cNvPr id="10" name="Rectángulo"/>
            <p:cNvSpPr/>
            <p:nvPr/>
          </p:nvSpPr>
          <p:spPr>
            <a:xfrm>
              <a:off x="0" y="0"/>
              <a:ext cx="2027982" cy="3217403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11" name="ESPACIO RECOMENDADO PARA SUBMARCA ULPGC VERSIÓN VERTICAL…"/>
            <p:cNvSpPr txBox="1"/>
            <p:nvPr/>
          </p:nvSpPr>
          <p:spPr>
            <a:xfrm>
              <a:off x="220013" y="184393"/>
              <a:ext cx="1587956" cy="28486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ESPACIO RECOMENDADO PARA SUBMARCA ULPGC VERSIÓN VERTICAL</a:t>
              </a:r>
            </a:p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grpSp>
        <p:nvGrpSpPr>
          <p:cNvPr id="3" name="Grupo"/>
          <p:cNvGrpSpPr/>
          <p:nvPr/>
        </p:nvGrpSpPr>
        <p:grpSpPr>
          <a:xfrm>
            <a:off x="2274868" y="737766"/>
            <a:ext cx="8845143" cy="3956198"/>
            <a:chOff x="0" y="0"/>
            <a:chExt cx="8845142" cy="3956196"/>
          </a:xfrm>
        </p:grpSpPr>
        <p:sp>
          <p:nvSpPr>
            <p:cNvPr id="4" name="Rectángulo"/>
            <p:cNvSpPr/>
            <p:nvPr/>
          </p:nvSpPr>
          <p:spPr>
            <a:xfrm>
              <a:off x="0" y="0"/>
              <a:ext cx="8845143" cy="3956197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5" name="ESPACIO RECOMENDADO PARA SUBMARCA ULPGC VERSIÓN…"/>
            <p:cNvSpPr txBox="1"/>
            <p:nvPr/>
          </p:nvSpPr>
          <p:spPr>
            <a:xfrm>
              <a:off x="1562361" y="854204"/>
              <a:ext cx="5720420" cy="22477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fontScale="92500"/>
            </a:bodyPr>
            <a:lstStyle/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"/>
          <p:cNvGrpSpPr/>
          <p:nvPr/>
        </p:nvGrpSpPr>
        <p:grpSpPr>
          <a:xfrm>
            <a:off x="1304955" y="2250877"/>
            <a:ext cx="10394890" cy="5251846"/>
            <a:chOff x="0" y="0"/>
            <a:chExt cx="10394889" cy="5251844"/>
          </a:xfrm>
        </p:grpSpPr>
        <p:sp>
          <p:nvSpPr>
            <p:cNvPr id="3" name="Rectángulo"/>
            <p:cNvSpPr/>
            <p:nvPr/>
          </p:nvSpPr>
          <p:spPr>
            <a:xfrm>
              <a:off x="0" y="0"/>
              <a:ext cx="10394890" cy="5251845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" name="ESPACIO RECOMENDADO PARA SUBMARCA ULPGC VERSIÓN…"/>
            <p:cNvSpPr txBox="1"/>
            <p:nvPr/>
          </p:nvSpPr>
          <p:spPr>
            <a:xfrm>
              <a:off x="1836100" y="1133955"/>
              <a:ext cx="6722689" cy="29839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136</Words>
  <Application>Microsoft Macintosh PowerPoint</Application>
  <PresentationFormat>Personalizado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4</cp:revision>
  <dcterms:modified xsi:type="dcterms:W3CDTF">2019-12-09T18:45:00Z</dcterms:modified>
</cp:coreProperties>
</file>