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70" d="100"/>
          <a:sy n="70" d="100"/>
        </p:scale>
        <p:origin x="-176" y="-112"/>
      </p:cViewPr>
      <p:guideLst>
        <p:guide orient="horz" pos="4320"/>
        <p:guide pos="76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5" name="Shape 3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4380343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ítulo y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2.png" descr="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1219"/>
            <a:ext cx="24384001" cy="13713562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11736" y="13073062"/>
            <a:ext cx="551003" cy="564361"/>
          </a:xfrm>
          <a:prstGeom prst="rect">
            <a:avLst/>
          </a:prstGeom>
        </p:spPr>
        <p:txBody>
          <a:bodyPr wrap="none"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ERRE compart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ángulo"/>
          <p:cNvSpPr/>
          <p:nvPr/>
        </p:nvSpPr>
        <p:spPr>
          <a:xfrm>
            <a:off x="-10368" y="-6127"/>
            <a:ext cx="24404736" cy="7717843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32" name="ULPGC.png" descr="ULPGC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486145" y="1164979"/>
            <a:ext cx="5411710" cy="5375632"/>
          </a:xfrm>
          <a:prstGeom prst="rect">
            <a:avLst/>
          </a:prstGeom>
          <a:ln w="12700">
            <a:miter lim="400000"/>
          </a:ln>
        </p:spPr>
      </p:pic>
      <p:sp>
        <p:nvSpPr>
          <p:cNvPr id="33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naranja">
    <p:bg>
      <p:bgPr>
        <a:solidFill>
          <a:srgbClr val="FFA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igura"/>
          <p:cNvSpPr/>
          <p:nvPr/>
        </p:nvSpPr>
        <p:spPr>
          <a:xfrm>
            <a:off x="0" y="-17860"/>
            <a:ext cx="4792398" cy="13716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azul">
    <p:bg>
      <p:bgPr>
        <a:solidFill>
          <a:srgbClr val="0066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igura"/>
          <p:cNvSpPr/>
          <p:nvPr/>
        </p:nvSpPr>
        <p:spPr>
          <a:xfrm>
            <a:off x="0" y="-17860"/>
            <a:ext cx="4792398" cy="13716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5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gris">
    <p:bg>
      <p:bgPr>
        <a:solidFill>
          <a:srgbClr val="565A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igura"/>
          <p:cNvSpPr/>
          <p:nvPr/>
        </p:nvSpPr>
        <p:spPr>
          <a:xfrm>
            <a:off x="0" y="-17860"/>
            <a:ext cx="4792398" cy="13716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8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naranja">
    <p:bg>
      <p:bgPr>
        <a:solidFill>
          <a:srgbClr val="FFED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azul">
    <p:bg>
      <p:bgPr>
        <a:solidFill>
          <a:srgbClr val="CCE1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gris">
    <p:bg>
      <p:bgPr>
        <a:solidFill>
          <a:srgbClr val="DEDE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ERRE completo">
    <p:bg>
      <p:bgPr>
        <a:solidFill>
          <a:srgbClr val="FFA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ULPGC.png" descr="ULPGC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486145" y="4170184"/>
            <a:ext cx="5411710" cy="5375632"/>
          </a:xfrm>
          <a:prstGeom prst="rect">
            <a:avLst/>
          </a:prstGeom>
          <a:ln w="12700">
            <a:miter lim="400000"/>
          </a:ln>
        </p:spPr>
      </p:pic>
      <p:sp>
        <p:nvSpPr>
          <p:cNvPr id="29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ondo_pag.png" descr="fondo_pag.png"/>
          <p:cNvPicPr>
            <a:picLocks noChangeAspect="1"/>
          </p:cNvPicPr>
          <p:nvPr/>
        </p:nvPicPr>
        <p:blipFill>
          <a:blip r:embed="rId12">
            <a:extLst/>
          </a:blip>
          <a:srcRect t="89860" r="92471"/>
          <a:stretch>
            <a:fillRect/>
          </a:stretch>
        </p:blipFill>
        <p:spPr>
          <a:xfrm>
            <a:off x="0" y="12325243"/>
            <a:ext cx="1376884" cy="1390757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ctángulo"/>
          <p:cNvSpPr/>
          <p:nvPr/>
        </p:nvSpPr>
        <p:spPr>
          <a:xfrm>
            <a:off x="22075875" y="-17860"/>
            <a:ext cx="2302256" cy="857251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2093735" y="125015"/>
            <a:ext cx="2266537" cy="561976"/>
          </a:xfrm>
          <a:prstGeom prst="rect">
            <a:avLst/>
          </a:prstGeom>
          <a:ln w="12700">
            <a:miter lim="400000"/>
          </a:ln>
        </p:spPr>
        <p:txBody>
          <a:bodyPr lIns="71437" tIns="71437" rIns="71437" bIns="71437">
            <a:spAutoFit/>
          </a:bodyPr>
          <a:lstStyle>
            <a:lvl1pPr>
              <a:defRPr sz="2800" b="0">
                <a:solidFill>
                  <a:srgbClr val="FFFFFF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5" name="Texto del título"/>
          <p:cNvSpPr txBox="1">
            <a:spLocks noGrp="1"/>
          </p:cNvSpPr>
          <p:nvPr>
            <p:ph type="title"/>
          </p:nvPr>
        </p:nvSpPr>
        <p:spPr>
          <a:xfrm>
            <a:off x="4387453" y="357187"/>
            <a:ext cx="15609094" cy="30360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6" name="Nivel de texto 1…"/>
          <p:cNvSpPr txBox="1">
            <a:spLocks noGrp="1"/>
          </p:cNvSpPr>
          <p:nvPr>
            <p:ph type="body" idx="1"/>
          </p:nvPr>
        </p:nvSpPr>
        <p:spPr>
          <a:xfrm>
            <a:off x="4387453" y="3643312"/>
            <a:ext cx="15609094" cy="8840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xmlns:p14="http://schemas.microsoft.com/office/powerpoint/2010/main" spd="med"/>
  <p:txStyles>
    <p:titleStyle>
      <a:lvl1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1pPr>
      <a:lvl2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2pPr>
      <a:lvl3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3pPr>
      <a:lvl4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4pPr>
      <a:lvl5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5pPr>
      <a:lvl6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6pPr>
      <a:lvl7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7pPr>
      <a:lvl8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8pPr>
      <a:lvl9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9pPr>
    </p:titleStyle>
    <p:bodyStyle>
      <a:lvl1pPr marL="500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1pPr>
      <a:lvl2pPr marL="9445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2pPr>
      <a:lvl3pPr marL="1389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3pPr>
      <a:lvl4pPr marL="18335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4pPr>
      <a:lvl5pPr marL="2278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5pPr>
      <a:lvl6pPr marL="27225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6pPr>
      <a:lvl7pPr marL="3167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7pPr>
      <a:lvl8pPr marL="36115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8pPr>
      <a:lvl9pPr marL="4056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9pPr>
    </p:bodyStyle>
    <p:other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1pPr>
      <a:lvl2pPr marL="0" marR="0" indent="228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2pPr>
      <a:lvl3pPr marL="0" marR="0" indent="457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3pPr>
      <a:lvl4pPr marL="0" marR="0" indent="685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4pPr>
      <a:lvl5pPr marL="0" marR="0" indent="914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5pPr>
      <a:lvl6pPr marL="0" marR="0" indent="11430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6pPr>
      <a:lvl7pPr marL="0" marR="0" indent="1371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7pPr>
      <a:lvl8pPr marL="0" marR="0" indent="1600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8pPr>
      <a:lvl9pPr marL="0" marR="0" indent="1828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2.png" descr="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1219"/>
            <a:ext cx="24384001" cy="13713562"/>
          </a:xfrm>
          <a:prstGeom prst="rect">
            <a:avLst/>
          </a:prstGeom>
          <a:ln w="12700">
            <a:miter lim="400000"/>
          </a:ln>
        </p:spPr>
      </p:pic>
      <p:sp>
        <p:nvSpPr>
          <p:cNvPr id="38" name="Figura"/>
          <p:cNvSpPr/>
          <p:nvPr/>
        </p:nvSpPr>
        <p:spPr>
          <a:xfrm>
            <a:off x="0" y="-17860"/>
            <a:ext cx="4792398" cy="13716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9" name="Nombre de autor/a"/>
          <p:cNvSpPr txBox="1"/>
          <p:nvPr/>
        </p:nvSpPr>
        <p:spPr>
          <a:xfrm>
            <a:off x="12054975" y="6593790"/>
            <a:ext cx="10255999" cy="95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 algn="l">
              <a:defRPr sz="54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Nombre de autor/a</a:t>
            </a:r>
          </a:p>
        </p:txBody>
      </p:sp>
      <p:sp>
        <p:nvSpPr>
          <p:cNvPr id="40" name="Cargo que ocupa en la Universidad de Las Palmas de Gran Canaria"/>
          <p:cNvSpPr txBox="1"/>
          <p:nvPr/>
        </p:nvSpPr>
        <p:spPr>
          <a:xfrm>
            <a:off x="12054975" y="7553793"/>
            <a:ext cx="10255999" cy="23145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>
            <a:spAutoFit/>
          </a:bodyPr>
          <a:lstStyle>
            <a:lvl1pPr algn="l">
              <a:defRPr sz="4800" b="0">
                <a:solidFill>
                  <a:srgbClr val="FFFFFF"/>
                </a:solidFill>
                <a:latin typeface="Rubik Medium"/>
                <a:ea typeface="Rubik Medium"/>
                <a:cs typeface="Rubik Medium"/>
                <a:sym typeface="Rubik Medium"/>
              </a:defRPr>
            </a:lvl1pPr>
          </a:lstStyle>
          <a:p>
            <a:r>
              <a:t>Cargo que ocupa en la Universidad de Las Palmas de Gran Canaria</a:t>
            </a:r>
          </a:p>
        </p:txBody>
      </p:sp>
      <p:sp>
        <p:nvSpPr>
          <p:cNvPr id="41" name="FECHA DEL EVENTO"/>
          <p:cNvSpPr txBox="1"/>
          <p:nvPr/>
        </p:nvSpPr>
        <p:spPr>
          <a:xfrm>
            <a:off x="12054975" y="11528342"/>
            <a:ext cx="10255999" cy="701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 algn="l">
              <a:defRPr sz="37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FECHA DEL EVENTO</a:t>
            </a:r>
          </a:p>
        </p:txBody>
      </p:sp>
      <p:sp>
        <p:nvSpPr>
          <p:cNvPr id="42" name="NOMBRE DEL EVENTO"/>
          <p:cNvSpPr txBox="1"/>
          <p:nvPr/>
        </p:nvSpPr>
        <p:spPr>
          <a:xfrm>
            <a:off x="12054975" y="12023245"/>
            <a:ext cx="10255999" cy="6762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 algn="l">
              <a:defRPr sz="35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NOMBRE DEL EVENTO</a:t>
            </a:r>
          </a:p>
        </p:txBody>
      </p:sp>
      <p:sp>
        <p:nvSpPr>
          <p:cNvPr id="43" name="Título de la ponencia…"/>
          <p:cNvSpPr txBox="1">
            <a:spLocks noGrp="1"/>
          </p:cNvSpPr>
          <p:nvPr>
            <p:ph type="ctrTitle" idx="4294967295"/>
          </p:nvPr>
        </p:nvSpPr>
        <p:spPr>
          <a:xfrm>
            <a:off x="12054975" y="2589147"/>
            <a:ext cx="10884592" cy="3886016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805100">
              <a:defRPr sz="6174"/>
            </a:pPr>
            <a:r>
              <a:t>Título de la ponencia</a:t>
            </a:r>
          </a:p>
          <a:p>
            <a:pPr defTabSz="805100">
              <a:defRPr sz="6174"/>
            </a:pPr>
            <a:r>
              <a:t>que puede ser muy grande</a:t>
            </a:r>
          </a:p>
          <a:p>
            <a:pPr defTabSz="805100">
              <a:defRPr sz="6174"/>
            </a:pPr>
            <a:r>
              <a:t>como podemos ver en este</a:t>
            </a:r>
          </a:p>
          <a:p>
            <a:pPr defTabSz="805100">
              <a:defRPr sz="6174"/>
            </a:pPr>
            <a:r>
              <a:t>ejemplo que reflejamos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ESPACIO PARA MARCAS"/>
          <p:cNvSpPr txBox="1"/>
          <p:nvPr/>
        </p:nvSpPr>
        <p:spPr>
          <a:xfrm>
            <a:off x="7109193" y="10036968"/>
            <a:ext cx="10165614" cy="8578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>
            <a:lvl1pPr>
              <a:spcBef>
                <a:spcPts val="5900"/>
              </a:spcBef>
              <a:defRPr sz="3600" b="0">
                <a:solidFill>
                  <a:srgbClr val="5E5E5E"/>
                </a:solidFill>
                <a:latin typeface="Rubik Regular"/>
                <a:ea typeface="Rubik Regular"/>
                <a:cs typeface="Rubik Regular"/>
                <a:sym typeface="Rubik Regular"/>
              </a:defRPr>
            </a:lvl1pPr>
          </a:lstStyle>
          <a:p>
            <a:r>
              <a:t>ESPACIO PARA MARCAS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igura"/>
          <p:cNvSpPr/>
          <p:nvPr/>
        </p:nvSpPr>
        <p:spPr>
          <a:xfrm>
            <a:off x="0" y="-17860"/>
            <a:ext cx="4792398" cy="13716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6" name="Título de área"/>
          <p:cNvSpPr txBox="1"/>
          <p:nvPr/>
        </p:nvSpPr>
        <p:spPr>
          <a:xfrm>
            <a:off x="5062701" y="6367462"/>
            <a:ext cx="14258598" cy="981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56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ítulo de sección"/>
          <p:cNvSpPr txBox="1"/>
          <p:nvPr/>
        </p:nvSpPr>
        <p:spPr>
          <a:xfrm>
            <a:off x="4033511" y="6424612"/>
            <a:ext cx="16316978" cy="866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48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ítulo de área"/>
          <p:cNvSpPr txBox="1"/>
          <p:nvPr/>
        </p:nvSpPr>
        <p:spPr>
          <a:xfrm>
            <a:off x="5062701" y="6367462"/>
            <a:ext cx="14258598" cy="981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56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ítulo de sección"/>
          <p:cNvSpPr txBox="1"/>
          <p:nvPr/>
        </p:nvSpPr>
        <p:spPr>
          <a:xfrm>
            <a:off x="4033511" y="6424612"/>
            <a:ext cx="16316978" cy="866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48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ítulo de área"/>
          <p:cNvSpPr txBox="1"/>
          <p:nvPr/>
        </p:nvSpPr>
        <p:spPr>
          <a:xfrm>
            <a:off x="5062701" y="6367462"/>
            <a:ext cx="14258598" cy="981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56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ítulo de sección"/>
          <p:cNvSpPr txBox="1"/>
          <p:nvPr/>
        </p:nvSpPr>
        <p:spPr>
          <a:xfrm>
            <a:off x="4033511" y="6424612"/>
            <a:ext cx="16316978" cy="866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48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fondo_pag.png" descr="fondo_pag.png"/>
          <p:cNvPicPr>
            <a:picLocks noChangeAspect="1"/>
          </p:cNvPicPr>
          <p:nvPr/>
        </p:nvPicPr>
        <p:blipFill>
          <a:blip r:embed="rId2">
            <a:extLst/>
          </a:blip>
          <a:srcRect t="89860" r="92471"/>
          <a:stretch>
            <a:fillRect/>
          </a:stretch>
        </p:blipFill>
        <p:spPr>
          <a:xfrm>
            <a:off x="0" y="12325243"/>
            <a:ext cx="1376884" cy="1390757"/>
          </a:xfrm>
          <a:prstGeom prst="rect">
            <a:avLst/>
          </a:prstGeom>
          <a:ln w="12700">
            <a:miter lim="400000"/>
          </a:ln>
        </p:spPr>
      </p:pic>
      <p:sp>
        <p:nvSpPr>
          <p:cNvPr id="59" name="Rectángulo"/>
          <p:cNvSpPr/>
          <p:nvPr/>
        </p:nvSpPr>
        <p:spPr>
          <a:xfrm>
            <a:off x="22075875" y="-17860"/>
            <a:ext cx="2302256" cy="857251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6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61" name="Título de la página"/>
          <p:cNvSpPr txBox="1"/>
          <p:nvPr/>
        </p:nvSpPr>
        <p:spPr>
          <a:xfrm>
            <a:off x="5191125" y="1875234"/>
            <a:ext cx="14080513" cy="18776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>
            <a:lvl1pPr algn="l">
              <a:defRPr sz="52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la página</a:t>
            </a:r>
          </a:p>
        </p:txBody>
      </p:sp>
      <p:sp>
        <p:nvSpPr>
          <p:cNvPr id="62" name="Cuerpo de texto"/>
          <p:cNvSpPr txBox="1"/>
          <p:nvPr/>
        </p:nvSpPr>
        <p:spPr>
          <a:xfrm>
            <a:off x="5191125" y="4572000"/>
            <a:ext cx="10165613" cy="8578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>
            <a:lvl1pPr algn="l">
              <a:spcBef>
                <a:spcPts val="5900"/>
              </a:spcBef>
              <a:defRPr sz="3600" b="0">
                <a:solidFill>
                  <a:srgbClr val="5E5E5E"/>
                </a:solidFill>
                <a:latin typeface="Rubik Regular"/>
                <a:ea typeface="Rubik Regular"/>
                <a:cs typeface="Rubik Regular"/>
                <a:sym typeface="Rubik Regular"/>
              </a:defRPr>
            </a:lvl1pPr>
          </a:lstStyle>
          <a:p>
            <a:r>
              <a:t>Cuerpo de texto</a:t>
            </a:r>
          </a:p>
        </p:txBody>
      </p:sp>
      <p:sp>
        <p:nvSpPr>
          <p:cNvPr id="63" name="Subtítulo de página"/>
          <p:cNvSpPr txBox="1"/>
          <p:nvPr/>
        </p:nvSpPr>
        <p:spPr>
          <a:xfrm>
            <a:off x="5191125" y="3411140"/>
            <a:ext cx="14080513" cy="11182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>
            <a:lvl1pPr algn="l">
              <a:defRPr sz="4800" b="0">
                <a:solidFill>
                  <a:srgbClr val="FFA100"/>
                </a:solidFill>
                <a:latin typeface="Rubik Medium"/>
                <a:ea typeface="Rubik Medium"/>
                <a:cs typeface="Rubik Medium"/>
                <a:sym typeface="Rubik Medium"/>
              </a:defRPr>
            </a:lvl1pPr>
          </a:lstStyle>
          <a:p>
            <a:r>
              <a:t>Subtítulo de página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Rubik Bold"/>
        <a:ea typeface="Rubik Bold"/>
        <a:cs typeface="Rubik Bold"/>
      </a:majorFont>
      <a:minorFont>
        <a:latin typeface="Rubik Bold"/>
        <a:ea typeface="Rubik Bold"/>
        <a:cs typeface="Rubik Bold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Rubik Bold"/>
        <a:ea typeface="Rubik Bold"/>
        <a:cs typeface="Rubik Bold"/>
      </a:majorFont>
      <a:minorFont>
        <a:latin typeface="Rubik Bold"/>
        <a:ea typeface="Rubik Bold"/>
        <a:cs typeface="Rubik Bold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Macintosh PowerPoint</Application>
  <PresentationFormat>Personalizado</PresentationFormat>
  <Paragraphs>19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White</vt:lpstr>
      <vt:lpstr>Título de la ponencia que puede ser muy grande como podemos ver en este ejemplo que reflejamos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ponencia que puede ser muy grande como podemos ver en este ejemplo que reflejamos</dc:title>
  <cp:lastModifiedBy>SERGIO SANCHEZ RODRIGUEZ</cp:lastModifiedBy>
  <cp:revision>1</cp:revision>
  <dcterms:modified xsi:type="dcterms:W3CDTF">2019-11-06T09:29:36Z</dcterms:modified>
</cp:coreProperties>
</file>