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99" d="100"/>
          <a:sy n="99" d="100"/>
        </p:scale>
        <p:origin x="-1496" y="-96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5" name="Shape 3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5926051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ítulo y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fondo_portada.png" descr="fondo_portada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300639" y="9296400"/>
            <a:ext cx="396749" cy="411733"/>
          </a:xfrm>
          <a:prstGeom prst="rect">
            <a:avLst/>
          </a:prstGeom>
        </p:spPr>
        <p:txBody>
          <a:bodyPr wrap="none"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ERRE compart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ángulo"/>
          <p:cNvSpPr/>
          <p:nvPr/>
        </p:nvSpPr>
        <p:spPr>
          <a:xfrm>
            <a:off x="-12700" y="-63500"/>
            <a:ext cx="13030200" cy="5558731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pic>
        <p:nvPicPr>
          <p:cNvPr id="32" name="ULPGC.png" descr="ULPGC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842260" y="1183028"/>
            <a:ext cx="3320279" cy="3298144"/>
          </a:xfrm>
          <a:prstGeom prst="rect">
            <a:avLst/>
          </a:prstGeom>
          <a:ln w="12700">
            <a:miter lim="400000"/>
          </a:ln>
        </p:spPr>
      </p:pic>
      <p:sp>
        <p:nvSpPr>
          <p:cNvPr id="33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naranja">
    <p:bg>
      <p:bgPr>
        <a:solidFill>
          <a:srgbClr val="FFA1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igura"/>
          <p:cNvSpPr/>
          <p:nvPr/>
        </p:nvSpPr>
        <p:spPr>
          <a:xfrm>
            <a:off x="0" y="-12701"/>
            <a:ext cx="3407928" cy="975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1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l" defTabSz="449262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2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azul">
    <p:bg>
      <p:bgPr>
        <a:solidFill>
          <a:srgbClr val="0066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igura"/>
          <p:cNvSpPr/>
          <p:nvPr/>
        </p:nvSpPr>
        <p:spPr>
          <a:xfrm>
            <a:off x="0" y="-12701"/>
            <a:ext cx="3407928" cy="975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1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l" defTabSz="449262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5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gris">
    <p:bg>
      <p:bgPr>
        <a:solidFill>
          <a:srgbClr val="565A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igura"/>
          <p:cNvSpPr/>
          <p:nvPr/>
        </p:nvSpPr>
        <p:spPr>
          <a:xfrm>
            <a:off x="0" y="-12701"/>
            <a:ext cx="3407928" cy="975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1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l" defTabSz="449262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8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naranja">
    <p:bg>
      <p:bgPr>
        <a:solidFill>
          <a:srgbClr val="FFED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azul">
    <p:bg>
      <p:bgPr>
        <a:solidFill>
          <a:srgbClr val="CCE1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gris">
    <p:bg>
      <p:bgPr>
        <a:solidFill>
          <a:srgbClr val="DEDE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ERRE completo">
    <p:bg>
      <p:bgPr>
        <a:solidFill>
          <a:srgbClr val="FFA1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ULPGC.png" descr="ULPGC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14229" y="3001217"/>
            <a:ext cx="3776341" cy="3751166"/>
          </a:xfrm>
          <a:prstGeom prst="rect">
            <a:avLst/>
          </a:prstGeom>
          <a:ln w="12700">
            <a:miter lim="400000"/>
          </a:ln>
        </p:spPr>
      </p:pic>
      <p:sp>
        <p:nvSpPr>
          <p:cNvPr id="29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ondo_pag.png" descr="fondo_pag.png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ctángulo"/>
          <p:cNvSpPr/>
          <p:nvPr/>
        </p:nvSpPr>
        <p:spPr>
          <a:xfrm>
            <a:off x="11366500" y="-12700"/>
            <a:ext cx="1637159" cy="609600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379200" y="88900"/>
            <a:ext cx="1611759" cy="406401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>
            <a:spAutoFit/>
          </a:bodyPr>
          <a:lstStyle>
            <a:lvl1pPr>
              <a:defRPr sz="2000" b="0">
                <a:solidFill>
                  <a:srgbClr val="FFFFFF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5" name="Texto del título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6" name="Nivel de texto 1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 xmlns:p14="http://schemas.microsoft.com/office/powerpoint/2010/main" spd="med"/>
  <p:txStyles>
    <p:titleStyle>
      <a:lvl1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1pPr>
      <a:lvl2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2pPr>
      <a:lvl3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3pPr>
      <a:lvl4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4pPr>
      <a:lvl5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5pPr>
      <a:lvl6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6pPr>
      <a:lvl7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7pPr>
      <a:lvl8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8pPr>
      <a:lvl9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9pPr>
    </p:titleStyle>
    <p:bodyStyle>
      <a:lvl1pPr marL="375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1pPr>
      <a:lvl2pPr marL="8195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2pPr>
      <a:lvl3pPr marL="1264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3pPr>
      <a:lvl4pPr marL="17085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4pPr>
      <a:lvl5pPr marL="2153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5pPr>
      <a:lvl6pPr marL="25975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6pPr>
      <a:lvl7pPr marL="3042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7pPr>
      <a:lvl8pPr marL="34865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8pPr>
      <a:lvl9pPr marL="3931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fondo_portada.png" descr="fondo_portada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38" name="Nombre de autor/a"/>
          <p:cNvSpPr txBox="1"/>
          <p:nvPr/>
        </p:nvSpPr>
        <p:spPr>
          <a:xfrm>
            <a:off x="4909046" y="6610350"/>
            <a:ext cx="7293155" cy="571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31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Nombre de autor/a</a:t>
            </a:r>
          </a:p>
        </p:txBody>
      </p:sp>
      <p:sp>
        <p:nvSpPr>
          <p:cNvPr id="39" name="Cargo que ocupa en la Universidad de Las Palmas de Gran Canaria"/>
          <p:cNvSpPr txBox="1"/>
          <p:nvPr/>
        </p:nvSpPr>
        <p:spPr>
          <a:xfrm>
            <a:off x="4909046" y="7214195"/>
            <a:ext cx="7293155" cy="812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 algn="l">
              <a:defRPr b="0">
                <a:solidFill>
                  <a:srgbClr val="FFFFFF"/>
                </a:solidFill>
                <a:latin typeface="Rubik Medium"/>
                <a:ea typeface="Rubik Medium"/>
                <a:cs typeface="Rubik Medium"/>
                <a:sym typeface="Rubik Medium"/>
              </a:defRPr>
            </a:lvl1pPr>
          </a:lstStyle>
          <a:p>
            <a:r>
              <a:t>Cargo que ocupa en la Universidad de Las Palmas de Gran Canaria</a:t>
            </a:r>
          </a:p>
        </p:txBody>
      </p:sp>
      <p:sp>
        <p:nvSpPr>
          <p:cNvPr id="40" name="FECHA DEL EVENTO"/>
          <p:cNvSpPr txBox="1"/>
          <p:nvPr/>
        </p:nvSpPr>
        <p:spPr>
          <a:xfrm>
            <a:off x="4909046" y="8712200"/>
            <a:ext cx="7293155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0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FECHA DEL EVENTO</a:t>
            </a:r>
          </a:p>
        </p:txBody>
      </p:sp>
      <p:sp>
        <p:nvSpPr>
          <p:cNvPr id="41" name="NOMBRE DEL EVENTO"/>
          <p:cNvSpPr txBox="1"/>
          <p:nvPr/>
        </p:nvSpPr>
        <p:spPr>
          <a:xfrm>
            <a:off x="4909046" y="9055100"/>
            <a:ext cx="7293155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0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NOMBRE DEL EVENTO</a:t>
            </a:r>
          </a:p>
        </p:txBody>
      </p:sp>
      <p:sp>
        <p:nvSpPr>
          <p:cNvPr id="42" name="Título de la ponencia…"/>
          <p:cNvSpPr txBox="1">
            <a:spLocks noGrp="1"/>
          </p:cNvSpPr>
          <p:nvPr>
            <p:ph type="ctrTitle" idx="4294967295"/>
          </p:nvPr>
        </p:nvSpPr>
        <p:spPr>
          <a:xfrm>
            <a:off x="4909046" y="3901578"/>
            <a:ext cx="7740154" cy="2640113"/>
          </a:xfrm>
          <a:prstGeom prst="rect">
            <a:avLst/>
          </a:prstGeom>
        </p:spPr>
        <p:txBody>
          <a:bodyPr/>
          <a:lstStyle/>
          <a:p>
            <a:r>
              <a:t>Título de la ponencia</a:t>
            </a:r>
          </a:p>
          <a:p>
            <a:r>
              <a:t>que puede ser muy grande</a:t>
            </a:r>
          </a:p>
          <a:p>
            <a:r>
              <a:t>como podemos ver en este</a:t>
            </a:r>
          </a:p>
          <a:p>
            <a:r>
              <a:t>ejemplo que reflejamos</a:t>
            </a:r>
          </a:p>
        </p:txBody>
      </p:sp>
      <p:sp>
        <p:nvSpPr>
          <p:cNvPr id="43" name="Figura"/>
          <p:cNvSpPr/>
          <p:nvPr/>
        </p:nvSpPr>
        <p:spPr>
          <a:xfrm>
            <a:off x="0" y="-12701"/>
            <a:ext cx="3407928" cy="975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1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l" defTabSz="449262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ESPACIO PARA MARCAS"/>
          <p:cNvSpPr txBox="1"/>
          <p:nvPr/>
        </p:nvSpPr>
        <p:spPr>
          <a:xfrm>
            <a:off x="2887960" y="7137400"/>
            <a:ext cx="7228880" cy="609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>
              <a:spcBef>
                <a:spcPts val="4200"/>
              </a:spcBef>
              <a:defRPr sz="2700" b="0">
                <a:solidFill>
                  <a:srgbClr val="5E5E5E"/>
                </a:solidFill>
                <a:latin typeface="Rubik Regular"/>
                <a:ea typeface="Rubik Regular"/>
                <a:cs typeface="Rubik Regular"/>
                <a:sym typeface="Rubik Regular"/>
              </a:defRPr>
            </a:lvl1pPr>
          </a:lstStyle>
          <a:p>
            <a:r>
              <a:t>ESPACIO PARA MARCAS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igura"/>
          <p:cNvSpPr/>
          <p:nvPr/>
        </p:nvSpPr>
        <p:spPr>
          <a:xfrm>
            <a:off x="0" y="-12701"/>
            <a:ext cx="3407928" cy="975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1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l" defTabSz="449262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6" name="Título de área"/>
          <p:cNvSpPr txBox="1"/>
          <p:nvPr/>
        </p:nvSpPr>
        <p:spPr>
          <a:xfrm>
            <a:off x="1432676" y="4527549"/>
            <a:ext cx="10139448" cy="698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40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ítulo de sección"/>
          <p:cNvSpPr txBox="1"/>
          <p:nvPr/>
        </p:nvSpPr>
        <p:spPr>
          <a:xfrm>
            <a:off x="700807" y="4559300"/>
            <a:ext cx="11603185" cy="63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5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ítulo de área"/>
          <p:cNvSpPr txBox="1"/>
          <p:nvPr/>
        </p:nvSpPr>
        <p:spPr>
          <a:xfrm>
            <a:off x="1432676" y="4527549"/>
            <a:ext cx="10139448" cy="698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4000" b="0">
                <a:solidFill>
                  <a:srgbClr val="FFA100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ítulo de sección"/>
          <p:cNvSpPr txBox="1"/>
          <p:nvPr/>
        </p:nvSpPr>
        <p:spPr>
          <a:xfrm>
            <a:off x="700807" y="4559300"/>
            <a:ext cx="11603185" cy="63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5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ítulo de área"/>
          <p:cNvSpPr txBox="1"/>
          <p:nvPr/>
        </p:nvSpPr>
        <p:spPr>
          <a:xfrm>
            <a:off x="1432676" y="4527549"/>
            <a:ext cx="10139448" cy="698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4000" b="0">
                <a:solidFill>
                  <a:srgbClr val="FFA100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ítulo de sección"/>
          <p:cNvSpPr txBox="1"/>
          <p:nvPr/>
        </p:nvSpPr>
        <p:spPr>
          <a:xfrm>
            <a:off x="700807" y="4559300"/>
            <a:ext cx="11603185" cy="63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5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fondo_pag.png" descr="fondo_pag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59" name="Rectángulo"/>
          <p:cNvSpPr/>
          <p:nvPr/>
        </p:nvSpPr>
        <p:spPr>
          <a:xfrm>
            <a:off x="11366500" y="-12700"/>
            <a:ext cx="1637159" cy="609600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6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  <p:sp>
        <p:nvSpPr>
          <p:cNvPr id="61" name="Título de la página"/>
          <p:cNvSpPr txBox="1"/>
          <p:nvPr/>
        </p:nvSpPr>
        <p:spPr>
          <a:xfrm>
            <a:off x="1524000" y="1333500"/>
            <a:ext cx="10012809" cy="13351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 algn="l">
              <a:defRPr sz="37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la página</a:t>
            </a:r>
          </a:p>
        </p:txBody>
      </p:sp>
      <p:sp>
        <p:nvSpPr>
          <p:cNvPr id="62" name="Cuerpo de texto"/>
          <p:cNvSpPr txBox="1"/>
          <p:nvPr/>
        </p:nvSpPr>
        <p:spPr>
          <a:xfrm>
            <a:off x="1524000" y="3251200"/>
            <a:ext cx="7228880" cy="609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 algn="l">
              <a:spcBef>
                <a:spcPts val="4200"/>
              </a:spcBef>
              <a:defRPr sz="2700" b="0">
                <a:solidFill>
                  <a:srgbClr val="5E5E5E"/>
                </a:solidFill>
                <a:latin typeface="Rubik Regular"/>
                <a:ea typeface="Rubik Regular"/>
                <a:cs typeface="Rubik Regular"/>
                <a:sym typeface="Rubik Regular"/>
              </a:defRPr>
            </a:lvl1pPr>
          </a:lstStyle>
          <a:p>
            <a:r>
              <a:t>Cuerpo de texto</a:t>
            </a:r>
          </a:p>
        </p:txBody>
      </p:sp>
      <p:sp>
        <p:nvSpPr>
          <p:cNvPr id="63" name="Subtítulo de página"/>
          <p:cNvSpPr txBox="1"/>
          <p:nvPr/>
        </p:nvSpPr>
        <p:spPr>
          <a:xfrm>
            <a:off x="1524000" y="2425700"/>
            <a:ext cx="10012809" cy="7951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 algn="l">
              <a:defRPr sz="3500" b="0">
                <a:solidFill>
                  <a:srgbClr val="FFA100"/>
                </a:solidFill>
                <a:latin typeface="Rubik Medium"/>
                <a:ea typeface="Rubik Medium"/>
                <a:cs typeface="Rubik Medium"/>
                <a:sym typeface="Rubik Medium"/>
              </a:defRPr>
            </a:lvl1pPr>
          </a:lstStyle>
          <a:p>
            <a:r>
              <a:t>Subtítulo de página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Rubik Bold"/>
        <a:ea typeface="Rubik Bold"/>
        <a:cs typeface="Rubik Bold"/>
      </a:majorFont>
      <a:minorFont>
        <a:latin typeface="Rubik Bold"/>
        <a:ea typeface="Rubik Bold"/>
        <a:cs typeface="Rubik Bold"/>
      </a:minorFont>
    </a:fontScheme>
    <a:fmtScheme name="White">
      <a:fillStyleLst>
        <a:solidFill>
          <a:srgbClr val="FFFFFF"/>
        </a:solidFill>
        <a:solidFill>
          <a:srgbClr val="FFFFFF"/>
        </a:solidFill>
        <a:solidFill>
          <a:srgbClr val="FFFFFF"/>
        </a:solidFill>
      </a:fillStyleLst>
      <a:lnStyleLst>
        <a:ln>
          <a:solidFill>
            <a:srgbClr val="000000"/>
          </a:solidFill>
        </a:ln>
        <a:ln>
          <a:solidFill>
            <a:srgbClr val="000000"/>
          </a:solidFill>
        </a:ln>
        <a:ln>
          <a:solidFill>
            <a:srgbClr val="000000"/>
          </a:solidFill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rgbClr val="FFFFFF"/>
        </a:solidFill>
        <a:solidFill>
          <a:srgbClr val="FFFFFF"/>
        </a:solidFill>
        <a:solidFill>
          <a:srgbClr val="FFFFFF"/>
        </a:soli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Rubik Bold"/>
        <a:ea typeface="Rubik Bold"/>
        <a:cs typeface="Rubik Bold"/>
      </a:majorFont>
      <a:minorFont>
        <a:latin typeface="Rubik Bold"/>
        <a:ea typeface="Rubik Bold"/>
        <a:cs typeface="Rubik Bold"/>
      </a:minorFont>
    </a:fontScheme>
    <a:fmtScheme name="White">
      <a:fillStyleLst>
        <a:solidFill>
          <a:srgbClr val="FFFFFF"/>
        </a:solidFill>
        <a:solidFill>
          <a:srgbClr val="FFFFFF"/>
        </a:solidFill>
        <a:solidFill>
          <a:srgbClr val="FFFFFF"/>
        </a:solidFill>
      </a:fillStyleLst>
      <a:lnStyleLst>
        <a:ln>
          <a:solidFill>
            <a:srgbClr val="000000"/>
          </a:solidFill>
        </a:ln>
        <a:ln>
          <a:solidFill>
            <a:srgbClr val="000000"/>
          </a:solidFill>
        </a:ln>
        <a:ln>
          <a:solidFill>
            <a:srgbClr val="000000"/>
          </a:solidFill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rgbClr val="FFFFFF"/>
        </a:solidFill>
        <a:solidFill>
          <a:srgbClr val="FFFFFF"/>
        </a:solidFill>
        <a:solidFill>
          <a:srgbClr val="FFFFFF"/>
        </a:soli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Macintosh PowerPoint</Application>
  <PresentationFormat>Personalizado</PresentationFormat>
  <Paragraphs>19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White</vt:lpstr>
      <vt:lpstr>Título de la ponencia que puede ser muy grande como podemos ver en este ejemplo que reflejamos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 la ponencia que puede ser muy grande como podemos ver en este ejemplo que reflejamos</dc:title>
  <cp:lastModifiedBy>SERGIO SANCHEZ RODRIGUEZ</cp:lastModifiedBy>
  <cp:revision>1</cp:revision>
  <dcterms:modified xsi:type="dcterms:W3CDTF">2019-11-06T09:27:38Z</dcterms:modified>
</cp:coreProperties>
</file>