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-256" y="-104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3490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Rectángulo"/>
          <p:cNvSpPr/>
          <p:nvPr userDrawn="1"/>
        </p:nvSpPr>
        <p:spPr>
          <a:xfrm>
            <a:off x="-100846" y="3793"/>
            <a:ext cx="24494566" cy="13783802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Rectángulo"/>
          <p:cNvSpPr/>
          <p:nvPr userDrawn="1"/>
        </p:nvSpPr>
        <p:spPr>
          <a:xfrm>
            <a:off x="6105660" y="-18349"/>
            <a:ext cx="4110978" cy="51772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093735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igura"/>
          <p:cNvSpPr/>
          <p:nvPr/>
        </p:nvSpPr>
        <p:spPr>
          <a:xfrm>
            <a:off x="-93000" y="0"/>
            <a:ext cx="4825081" cy="13809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9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0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FFFF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1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2" name="NOMBRE DEL EVENTO"/>
          <p:cNvSpPr txBox="1"/>
          <p:nvPr/>
        </p:nvSpPr>
        <p:spPr>
          <a:xfrm>
            <a:off x="12054975" y="120232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3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  <p:sp>
        <p:nvSpPr>
          <p:cNvPr id="9" name="Rectángulo"/>
          <p:cNvSpPr/>
          <p:nvPr/>
        </p:nvSpPr>
        <p:spPr>
          <a:xfrm>
            <a:off x="6369630" y="354421"/>
            <a:ext cx="3583039" cy="4431743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" name="ESPACIO RECOMENDADO PARA SUBMARCA ULPGC VERSIÓN VERTICAL…"/>
          <p:cNvSpPr txBox="1"/>
          <p:nvPr/>
        </p:nvSpPr>
        <p:spPr>
          <a:xfrm>
            <a:off x="6854500" y="953286"/>
            <a:ext cx="2613297" cy="34742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 defTabSz="460057">
              <a:spcBef>
                <a:spcPts val="3300"/>
              </a:spcBef>
              <a:defRPr sz="2016" b="0">
                <a:solidFill>
                  <a:srgbClr val="FFA100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ESPACIO RECOMENDADO PARA SUBMARCA ULPGC VERSIÓN VERTICAL</a:t>
            </a:r>
          </a:p>
          <a:p>
            <a:pPr defTabSz="460057">
              <a:spcBef>
                <a:spcPts val="3300"/>
              </a:spcBef>
              <a:defRPr sz="2016" b="0">
                <a:solidFill>
                  <a:srgbClr val="FFA100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(ANCHO O ALTO DE LA LÍNEA DE PUNTOS. BORRAR ESTOS ELEMENTOS).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grpSp>
        <p:nvGrpSpPr>
          <p:cNvPr id="3" name="Grupo"/>
          <p:cNvGrpSpPr/>
          <p:nvPr/>
        </p:nvGrpSpPr>
        <p:grpSpPr>
          <a:xfrm>
            <a:off x="5396984" y="795370"/>
            <a:ext cx="13590032" cy="6114850"/>
            <a:chOff x="0" y="0"/>
            <a:chExt cx="13590030" cy="6114849"/>
          </a:xfrm>
        </p:grpSpPr>
        <p:sp>
          <p:nvSpPr>
            <p:cNvPr id="4" name="Rectángulo"/>
            <p:cNvSpPr/>
            <p:nvPr/>
          </p:nvSpPr>
          <p:spPr>
            <a:xfrm>
              <a:off x="0" y="0"/>
              <a:ext cx="13590031" cy="6114850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5" name="ESPACIO RECOMENDADO PARA SUBMARCA ULPGC VERSIÓN…"/>
            <p:cNvSpPr txBox="1"/>
            <p:nvPr/>
          </p:nvSpPr>
          <p:spPr>
            <a:xfrm>
              <a:off x="2400474" y="1320291"/>
              <a:ext cx="8789083" cy="34742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/>
            </a:bodyPr>
            <a:lstStyle/>
            <a:p>
              <a:pPr>
                <a:spcBef>
                  <a:spcPts val="5900"/>
                </a:spcBef>
                <a:defRPr sz="3600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</a:t>
              </a:r>
            </a:p>
            <a:p>
              <a:pPr>
                <a:spcBef>
                  <a:spcPts val="5900"/>
                </a:spcBef>
                <a:defRPr sz="3600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"/>
          <p:cNvSpPr/>
          <p:nvPr/>
        </p:nvSpPr>
        <p:spPr>
          <a:xfrm>
            <a:off x="5396984" y="3800574"/>
            <a:ext cx="13590033" cy="6114852"/>
          </a:xfrm>
          <a:prstGeom prst="rect">
            <a:avLst/>
          </a:prstGeom>
          <a:noFill/>
          <a:ln w="88900" cap="flat">
            <a:solidFill>
              <a:srgbClr val="000000"/>
            </a:solidFill>
            <a:prstDash val="sysDot"/>
            <a:miter lim="400000"/>
          </a:ln>
          <a:effectLst/>
        </p:spPr>
        <p:txBody>
          <a:bodyPr wrap="square" lIns="71437" tIns="71437" rIns="71437" bIns="71437" numCol="1" anchor="ctr">
            <a:noAutofit/>
          </a:bodyPr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" name="ESPACIO RECOMENDADO PARA SUBMARCA ULPGC VERSIÓN…"/>
          <p:cNvSpPr txBox="1"/>
          <p:nvPr/>
        </p:nvSpPr>
        <p:spPr>
          <a:xfrm>
            <a:off x="7797458" y="5120865"/>
            <a:ext cx="8789084" cy="3474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71437" tIns="71437" rIns="71437" bIns="71437" numCol="1" anchor="ctr">
            <a:normAutofit/>
          </a:bodyPr>
          <a:lstStyle/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ESPACIO RECOMENDADO PARA SUBMARCA ULPGC VERSIÓN</a:t>
            </a:r>
          </a:p>
          <a:p>
            <a:pPr>
              <a:spcBef>
                <a:spcPts val="5900"/>
              </a:spcBef>
              <a:defRPr sz="3600" b="0">
                <a:solidFill>
                  <a:srgbClr val="FFFFFF"/>
                </a:solidFill>
                <a:latin typeface="Rubik Regular"/>
                <a:ea typeface="Rubik Regular"/>
                <a:cs typeface="Rubik Regular"/>
                <a:sym typeface="Rubik Regular"/>
              </a:defRPr>
            </a:pPr>
            <a:r>
              <a:rPr dirty="0"/>
              <a:t>(ANCHO O ALTO DE LA LÍNEA DE PUNTOS. BORRAR ESTOS ELEMENTOS).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136</Words>
  <Application>Microsoft Macintosh PowerPoint</Application>
  <PresentationFormat>Personalizado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6</cp:revision>
  <dcterms:modified xsi:type="dcterms:W3CDTF">2019-12-09T18:55:00Z</dcterms:modified>
</cp:coreProperties>
</file>