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10802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0" y="-1092"/>
            <a:ext cx="13004800" cy="9755784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4902200" y="-1092"/>
            <a:ext cx="2349352" cy="3658692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" name="Grupo"/>
          <p:cNvGrpSpPr/>
          <p:nvPr/>
        </p:nvGrpSpPr>
        <p:grpSpPr>
          <a:xfrm>
            <a:off x="5099630" y="305359"/>
            <a:ext cx="2027982" cy="3217403"/>
            <a:chOff x="0" y="0"/>
            <a:chExt cx="2027981" cy="3217402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2027982" cy="3217403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220013" y="184393"/>
              <a:ext cx="1587956" cy="2848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 VERTICAL</a:t>
              </a:r>
            </a:p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2274868" y="737766"/>
            <a:ext cx="8845143" cy="3956198"/>
            <a:chOff x="0" y="0"/>
            <a:chExt cx="8845142" cy="3956196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8845143" cy="3956197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1562361" y="854204"/>
              <a:ext cx="5720420" cy="22477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/>
            </a:bodyPr>
            <a:lstStyle/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1304955" y="2250877"/>
            <a:ext cx="10394890" cy="5251846"/>
            <a:chOff x="0" y="0"/>
            <a:chExt cx="10394889" cy="5251844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0394890" cy="5251845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1836100" y="1133955"/>
              <a:ext cx="6722689" cy="29839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3</cp:revision>
  <dcterms:modified xsi:type="dcterms:W3CDTF">2019-12-09T18:45:06Z</dcterms:modified>
</cp:coreProperties>
</file>