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70" d="100"/>
          <a:sy n="70" d="100"/>
        </p:scale>
        <p:origin x="-176" y="-112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3490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2.png" descr="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1219"/>
            <a:ext cx="24384001" cy="1371356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11736" y="13073062"/>
            <a:ext cx="551003" cy="564361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0368" y="-6127"/>
            <a:ext cx="24404736" cy="7717843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32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86145" y="1164979"/>
            <a:ext cx="5411710" cy="5375632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86145" y="4170184"/>
            <a:ext cx="5411710" cy="5375632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2093735" y="125015"/>
            <a:ext cx="2266537" cy="561976"/>
          </a:xfrm>
          <a:prstGeom prst="rect">
            <a:avLst/>
          </a:prstGeom>
          <a:ln w="12700">
            <a:miter lim="400000"/>
          </a:ln>
        </p:spPr>
        <p:txBody>
          <a:bodyPr lIns="71437" tIns="71437" rIns="71437" bIns="71437">
            <a:spAutoFit/>
          </a:bodyPr>
          <a:lstStyle>
            <a:lvl1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xStyles>
    <p:titleStyle>
      <a:lvl1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500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944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389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833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278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722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167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611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4056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2.png" descr="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1219"/>
            <a:ext cx="24384001" cy="13713562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0066A1"/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9" name="Nombre de autor/a"/>
          <p:cNvSpPr txBox="1"/>
          <p:nvPr/>
        </p:nvSpPr>
        <p:spPr>
          <a:xfrm>
            <a:off x="12054975" y="6593790"/>
            <a:ext cx="10255999" cy="95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54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40" name="Cargo que ocupa en la Universidad de Las Palmas de Gran Canaria"/>
          <p:cNvSpPr txBox="1"/>
          <p:nvPr/>
        </p:nvSpPr>
        <p:spPr>
          <a:xfrm>
            <a:off x="12054975" y="7553793"/>
            <a:ext cx="10255999" cy="2314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4800" b="0">
                <a:solidFill>
                  <a:srgbClr val="FFFFFF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1" name="FECHA DEL EVENTO"/>
          <p:cNvSpPr txBox="1"/>
          <p:nvPr/>
        </p:nvSpPr>
        <p:spPr>
          <a:xfrm>
            <a:off x="12054975" y="11528342"/>
            <a:ext cx="10255999" cy="70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2" name="NOMBRE DEL EVENTO"/>
          <p:cNvSpPr txBox="1"/>
          <p:nvPr/>
        </p:nvSpPr>
        <p:spPr>
          <a:xfrm>
            <a:off x="12054975" y="12023245"/>
            <a:ext cx="10255999" cy="67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DEL EVENTO</a:t>
            </a:r>
          </a:p>
        </p:txBody>
      </p:sp>
      <p:sp>
        <p:nvSpPr>
          <p:cNvPr id="43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12054975" y="2589147"/>
            <a:ext cx="10884592" cy="388601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805100">
              <a:defRPr sz="6174"/>
            </a:pPr>
            <a:r>
              <a:t>Título de la ponencia</a:t>
            </a:r>
          </a:p>
          <a:p>
            <a:pPr defTabSz="805100">
              <a:defRPr sz="6174"/>
            </a:pPr>
            <a:r>
              <a:t>que puede ser muy grande</a:t>
            </a:r>
          </a:p>
          <a:p>
            <a:pPr defTabSz="805100">
              <a:defRPr sz="6174"/>
            </a:pPr>
            <a:r>
              <a:t>como podemos ver en este</a:t>
            </a:r>
          </a:p>
          <a:p>
            <a:pPr defTabSz="805100">
              <a:defRPr sz="6174"/>
            </a:pPr>
            <a:r>
              <a:t>ejemplo que reflejamos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7109193" y="10036968"/>
            <a:ext cx="10165614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5191125" y="1875234"/>
            <a:ext cx="14080513" cy="1877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52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5191125" y="4572000"/>
            <a:ext cx="10165613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5191125" y="3411140"/>
            <a:ext cx="14080513" cy="11182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48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Macintosh PowerPoint</Application>
  <PresentationFormat>Personalizado</PresentationFormat>
  <Paragraphs>19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1</cp:revision>
  <dcterms:modified xsi:type="dcterms:W3CDTF">2019-11-06T09:29:30Z</dcterms:modified>
</cp:coreProperties>
</file>