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-256" y="-104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50047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11736" y="13073062"/>
            <a:ext cx="551003" cy="564361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" name="Rectángulo"/>
          <p:cNvSpPr/>
          <p:nvPr userDrawn="1"/>
        </p:nvSpPr>
        <p:spPr>
          <a:xfrm>
            <a:off x="-100846" y="3793"/>
            <a:ext cx="24494566" cy="13783802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Rectángulo"/>
          <p:cNvSpPr/>
          <p:nvPr userDrawn="1"/>
        </p:nvSpPr>
        <p:spPr>
          <a:xfrm>
            <a:off x="6105660" y="-18349"/>
            <a:ext cx="4110978" cy="517728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0368" y="-6127"/>
            <a:ext cx="24404736" cy="771784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121514" y="125015"/>
            <a:ext cx="2266537" cy="561976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>
            <a:spAutoFit/>
          </a:bodyPr>
          <a:lstStyle>
            <a:lvl1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500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944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389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833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278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722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167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611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4056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12054975" y="2589147"/>
            <a:ext cx="10884592" cy="388601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05100">
              <a:defRPr sz="6174"/>
            </a:pPr>
            <a:r>
              <a:t>Título de la ponencia</a:t>
            </a:r>
          </a:p>
          <a:p>
            <a:pPr defTabSz="805100">
              <a:defRPr sz="6174"/>
            </a:pPr>
            <a:r>
              <a:t>que puede ser muy grande</a:t>
            </a:r>
          </a:p>
          <a:p>
            <a:pPr defTabSz="805100">
              <a:defRPr sz="6174"/>
            </a:pPr>
            <a:r>
              <a:t>como podemos ver en este</a:t>
            </a:r>
          </a:p>
          <a:p>
            <a:pPr defTabSz="805100">
              <a:defRPr sz="6174"/>
            </a:pPr>
            <a:r>
              <a:t>ejemplo que reflejamos</a:t>
            </a:r>
          </a:p>
        </p:txBody>
      </p:sp>
      <p:sp>
        <p:nvSpPr>
          <p:cNvPr id="40" name="Nombre de autor/a"/>
          <p:cNvSpPr txBox="1"/>
          <p:nvPr/>
        </p:nvSpPr>
        <p:spPr>
          <a:xfrm>
            <a:off x="12054975" y="6593790"/>
            <a:ext cx="10255999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54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41" name="Cargo que ocupa en la Universidad de Las Palmas de Gran Canaria"/>
          <p:cNvSpPr txBox="1"/>
          <p:nvPr/>
        </p:nvSpPr>
        <p:spPr>
          <a:xfrm>
            <a:off x="12054975" y="7553793"/>
            <a:ext cx="10255999" cy="231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2" name="FECHA DEL EVENTO"/>
          <p:cNvSpPr txBox="1"/>
          <p:nvPr/>
        </p:nvSpPr>
        <p:spPr>
          <a:xfrm>
            <a:off x="12054975" y="11528342"/>
            <a:ext cx="10255999" cy="70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3" name="NOMBRE DEL EVENTO"/>
          <p:cNvSpPr txBox="1"/>
          <p:nvPr/>
        </p:nvSpPr>
        <p:spPr>
          <a:xfrm>
            <a:off x="12054975" y="12023245"/>
            <a:ext cx="10255999" cy="67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grpSp>
        <p:nvGrpSpPr>
          <p:cNvPr id="9" name="Grupo"/>
          <p:cNvGrpSpPr/>
          <p:nvPr/>
        </p:nvGrpSpPr>
        <p:grpSpPr>
          <a:xfrm>
            <a:off x="6369630" y="354421"/>
            <a:ext cx="3583039" cy="4431743"/>
            <a:chOff x="0" y="0"/>
            <a:chExt cx="3583038" cy="4431741"/>
          </a:xfrm>
        </p:grpSpPr>
        <p:sp>
          <p:nvSpPr>
            <p:cNvPr id="10" name="Rectángulo"/>
            <p:cNvSpPr/>
            <p:nvPr/>
          </p:nvSpPr>
          <p:spPr>
            <a:xfrm>
              <a:off x="0" y="0"/>
              <a:ext cx="3583038" cy="4431741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11" name="ESPACIO RECOMENDADO PARA SUBMARCA ULPGC VERSIÓN VERTICAL…"/>
            <p:cNvSpPr txBox="1"/>
            <p:nvPr/>
          </p:nvSpPr>
          <p:spPr>
            <a:xfrm>
              <a:off x="484870" y="598865"/>
              <a:ext cx="2613296" cy="34742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/>
            </a:bodyPr>
            <a:lstStyle/>
            <a:p>
              <a:pPr defTabSz="460057">
                <a:spcBef>
                  <a:spcPts val="3300"/>
                </a:spcBef>
                <a:defRPr sz="2016" b="0">
                  <a:solidFill>
                    <a:srgbClr val="FFA100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>
                  <a:solidFill>
                    <a:srgbClr val="FFFFFF"/>
                  </a:solidFill>
                </a:rPr>
                <a:t>ESPACIO RECOMENDADO PARA SUBMARCA ULPGC VERSIÓN VERTICAL</a:t>
              </a:r>
            </a:p>
            <a:p>
              <a:pPr defTabSz="460057">
                <a:spcBef>
                  <a:spcPts val="3300"/>
                </a:spcBef>
                <a:defRPr sz="2016" b="0">
                  <a:solidFill>
                    <a:srgbClr val="FFA100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>
                  <a:solidFill>
                    <a:srgbClr val="FFFFFF"/>
                  </a:solidFill>
                </a:rPr>
                <a:t>(ANCHO O ALTO DE LA LÍNEA DE PUNTOS. BORRAR ESTOS ELEMENTOS).</a:t>
              </a:r>
            </a:p>
          </p:txBody>
        </p:sp>
      </p:grpSp>
      <p:sp>
        <p:nvSpPr>
          <p:cNvPr id="12" name="Figura"/>
          <p:cNvSpPr/>
          <p:nvPr/>
        </p:nvSpPr>
        <p:spPr>
          <a:xfrm>
            <a:off x="9213" y="-92024"/>
            <a:ext cx="4834394" cy="13836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0066A1"/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" name="CuadroTexto 1"/>
          <p:cNvSpPr txBox="1"/>
          <p:nvPr/>
        </p:nvSpPr>
        <p:spPr>
          <a:xfrm>
            <a:off x="7583475" y="8466099"/>
            <a:ext cx="144269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7109193" y="10036968"/>
            <a:ext cx="10165614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  <p:grpSp>
        <p:nvGrpSpPr>
          <p:cNvPr id="3" name="Grupo"/>
          <p:cNvGrpSpPr/>
          <p:nvPr/>
        </p:nvGrpSpPr>
        <p:grpSpPr>
          <a:xfrm>
            <a:off x="5396984" y="795370"/>
            <a:ext cx="13590032" cy="6114850"/>
            <a:chOff x="0" y="0"/>
            <a:chExt cx="13590030" cy="6114849"/>
          </a:xfrm>
        </p:grpSpPr>
        <p:sp>
          <p:nvSpPr>
            <p:cNvPr id="4" name="Rectángulo"/>
            <p:cNvSpPr/>
            <p:nvPr/>
          </p:nvSpPr>
          <p:spPr>
            <a:xfrm>
              <a:off x="0" y="0"/>
              <a:ext cx="13590031" cy="6114850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5" name="ESPACIO RECOMENDADO PARA SUBMARCA ULPGC VERSIÓN…"/>
            <p:cNvSpPr txBox="1"/>
            <p:nvPr/>
          </p:nvSpPr>
          <p:spPr>
            <a:xfrm>
              <a:off x="2400474" y="1320291"/>
              <a:ext cx="8789083" cy="34742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/>
            </a:bodyPr>
            <a:lstStyle/>
            <a:p>
              <a:pPr>
                <a:spcBef>
                  <a:spcPts val="5900"/>
                </a:spcBef>
                <a:defRPr sz="3600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ESPACIO RECOMENDADO PARA SUBMARCA ULPGC VERSIÓN</a:t>
              </a:r>
            </a:p>
            <a:p>
              <a:pPr>
                <a:spcBef>
                  <a:spcPts val="5900"/>
                </a:spcBef>
                <a:defRPr sz="3600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  <p:sp>
        <p:nvSpPr>
          <p:cNvPr id="4" name="Figura"/>
          <p:cNvSpPr/>
          <p:nvPr/>
        </p:nvSpPr>
        <p:spPr>
          <a:xfrm>
            <a:off x="9213" y="-92024"/>
            <a:ext cx="4834394" cy="13836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0066A1"/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5191125" y="1875234"/>
            <a:ext cx="14080513" cy="187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52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5191125" y="4572000"/>
            <a:ext cx="10165613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5191125" y="3411140"/>
            <a:ext cx="14080513" cy="1118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"/>
          <p:cNvGrpSpPr/>
          <p:nvPr/>
        </p:nvGrpSpPr>
        <p:grpSpPr>
          <a:xfrm>
            <a:off x="5396984" y="3800574"/>
            <a:ext cx="13590032" cy="6114851"/>
            <a:chOff x="0" y="0"/>
            <a:chExt cx="13590030" cy="6114849"/>
          </a:xfrm>
        </p:grpSpPr>
        <p:sp>
          <p:nvSpPr>
            <p:cNvPr id="3" name="Rectángulo"/>
            <p:cNvSpPr/>
            <p:nvPr/>
          </p:nvSpPr>
          <p:spPr>
            <a:xfrm>
              <a:off x="0" y="0"/>
              <a:ext cx="13590031" cy="6114850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" name="ESPACIO RECOMENDADO PARA SUBMARCA ULPGC VERSIÓN…"/>
            <p:cNvSpPr txBox="1"/>
            <p:nvPr/>
          </p:nvSpPr>
          <p:spPr>
            <a:xfrm>
              <a:off x="2400474" y="1320291"/>
              <a:ext cx="8789083" cy="34742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/>
            </a:bodyPr>
            <a:lstStyle/>
            <a:p>
              <a:pPr>
                <a:spcBef>
                  <a:spcPts val="5900"/>
                </a:spcBef>
                <a:defRPr sz="3600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ESPACIO RECOMENDADO PARA SUBMARCA ULPGC VERSIÓN</a:t>
              </a:r>
            </a:p>
            <a:p>
              <a:pPr>
                <a:spcBef>
                  <a:spcPts val="5900"/>
                </a:spcBef>
                <a:defRPr sz="3600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136</Words>
  <Application>Microsoft Macintosh PowerPoint</Application>
  <PresentationFormat>Personalizado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5</cp:revision>
  <dcterms:modified xsi:type="dcterms:W3CDTF">2019-12-09T18:56:24Z</dcterms:modified>
</cp:coreProperties>
</file>