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1" d="100"/>
          <a:sy n="91" d="100"/>
        </p:scale>
        <p:origin x="-1824" y="-11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BA639-80CA-164F-B5A7-E70A0E747F3C}" type="datetimeFigureOut">
              <a:rPr lang="es-ES" smtClean="0"/>
              <a:t>9/12/19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13169-62E9-3747-8A38-A609EE82E9B4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281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881600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4" name="Rectángulo"/>
          <p:cNvSpPr/>
          <p:nvPr userDrawn="1"/>
        </p:nvSpPr>
        <p:spPr>
          <a:xfrm>
            <a:off x="0" y="-1092"/>
            <a:ext cx="13004800" cy="9755784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" name="Rectángulo"/>
          <p:cNvSpPr/>
          <p:nvPr userDrawn="1"/>
        </p:nvSpPr>
        <p:spPr>
          <a:xfrm>
            <a:off x="4902200" y="-1092"/>
            <a:ext cx="2349352" cy="3658692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NOMBRE DEL EVEN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grpSp>
        <p:nvGrpSpPr>
          <p:cNvPr id="9" name="Grupo"/>
          <p:cNvGrpSpPr/>
          <p:nvPr/>
        </p:nvGrpSpPr>
        <p:grpSpPr>
          <a:xfrm>
            <a:off x="5099630" y="305359"/>
            <a:ext cx="2027982" cy="3217403"/>
            <a:chOff x="0" y="0"/>
            <a:chExt cx="2027981" cy="3217402"/>
          </a:xfrm>
        </p:grpSpPr>
        <p:sp>
          <p:nvSpPr>
            <p:cNvPr id="10" name="Rectángulo"/>
            <p:cNvSpPr/>
            <p:nvPr/>
          </p:nvSpPr>
          <p:spPr>
            <a:xfrm>
              <a:off x="0" y="0"/>
              <a:ext cx="2027982" cy="3217403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11" name="ESPACIO RECOMENDADO PARA SUBMARCA ULPGC VERSIÓN VERTICAL…"/>
            <p:cNvSpPr txBox="1"/>
            <p:nvPr/>
          </p:nvSpPr>
          <p:spPr>
            <a:xfrm>
              <a:off x="220013" y="184393"/>
              <a:ext cx="1587956" cy="284861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ESPACIO RECOMENDADO PARA SUBMARCA ULPGC VERSIÓN VERTICAL</a:t>
              </a:r>
            </a:p>
            <a:p>
              <a:pPr defTabSz="328612">
                <a:spcBef>
                  <a:spcPts val="2300"/>
                </a:spcBef>
                <a:defRPr sz="1440" b="0">
                  <a:solidFill>
                    <a:srgbClr val="C600A2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rPr dirty="0"/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  <p:grpSp>
        <p:nvGrpSpPr>
          <p:cNvPr id="3" name="Grupo"/>
          <p:cNvGrpSpPr/>
          <p:nvPr/>
        </p:nvGrpSpPr>
        <p:grpSpPr>
          <a:xfrm>
            <a:off x="2274868" y="737766"/>
            <a:ext cx="8845143" cy="3956198"/>
            <a:chOff x="0" y="0"/>
            <a:chExt cx="8845142" cy="3956196"/>
          </a:xfrm>
        </p:grpSpPr>
        <p:sp>
          <p:nvSpPr>
            <p:cNvPr id="4" name="Rectángulo"/>
            <p:cNvSpPr/>
            <p:nvPr/>
          </p:nvSpPr>
          <p:spPr>
            <a:xfrm>
              <a:off x="0" y="0"/>
              <a:ext cx="8845143" cy="3956197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5" name="ESPACIO RECOMENDADO PARA SUBMARCA ULPGC VERSIÓN…"/>
            <p:cNvSpPr txBox="1"/>
            <p:nvPr/>
          </p:nvSpPr>
          <p:spPr>
            <a:xfrm>
              <a:off x="1562361" y="854204"/>
              <a:ext cx="5720420" cy="22477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fontScale="92500"/>
            </a:bodyPr>
            <a:lstStyle/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550425">
                <a:spcBef>
                  <a:spcPts val="3900"/>
                </a:spcBef>
                <a:defRPr sz="2412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"/>
          <p:cNvGrpSpPr/>
          <p:nvPr/>
        </p:nvGrpSpPr>
        <p:grpSpPr>
          <a:xfrm>
            <a:off x="1304955" y="2250877"/>
            <a:ext cx="10394890" cy="5251846"/>
            <a:chOff x="0" y="0"/>
            <a:chExt cx="10394889" cy="5251844"/>
          </a:xfrm>
        </p:grpSpPr>
        <p:sp>
          <p:nvSpPr>
            <p:cNvPr id="3" name="Rectángulo"/>
            <p:cNvSpPr/>
            <p:nvPr/>
          </p:nvSpPr>
          <p:spPr>
            <a:xfrm>
              <a:off x="0" y="0"/>
              <a:ext cx="10394890" cy="5251845"/>
            </a:xfrm>
            <a:prstGeom prst="rect">
              <a:avLst/>
            </a:prstGeom>
            <a:noFill/>
            <a:ln w="88900" cap="flat">
              <a:solidFill>
                <a:srgbClr val="000000"/>
              </a:solidFill>
              <a:prstDash val="sysDot"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 defTabSz="821531">
                <a:defRPr sz="3000" b="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/>
            </a:p>
          </p:txBody>
        </p:sp>
        <p:sp>
          <p:nvSpPr>
            <p:cNvPr id="4" name="ESPACIO RECOMENDADO PARA SUBMARCA ULPGC VERSIÓN…"/>
            <p:cNvSpPr txBox="1"/>
            <p:nvPr/>
          </p:nvSpPr>
          <p:spPr>
            <a:xfrm>
              <a:off x="1836100" y="1133955"/>
              <a:ext cx="6722689" cy="29839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71437" tIns="71437" rIns="71437" bIns="71437" numCol="1" anchor="ctr">
              <a:normAutofit lnSpcReduction="10000"/>
            </a:bodyPr>
            <a:lstStyle/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ESPACIO RECOMENDADO PARA SUBMARCA ULPGC VERSIÓN</a:t>
              </a:r>
            </a:p>
            <a:p>
              <a:pPr defTabSz="681870">
                <a:spcBef>
                  <a:spcPts val="4900"/>
                </a:spcBef>
                <a:defRPr sz="2988" b="0">
                  <a:solidFill>
                    <a:srgbClr val="FFFFFF"/>
                  </a:solidFill>
                  <a:latin typeface="Rubik Regular"/>
                  <a:ea typeface="Rubik Regular"/>
                  <a:cs typeface="Rubik Regular"/>
                  <a:sym typeface="Rubik Regular"/>
                </a:defRPr>
              </a:pPr>
              <a:r>
                <a:t>(ANCHO O ALTO DE LA LÍNEA DE PUNTOS. BORRAR ESTOS ELEMENTOS).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136</Words>
  <Application>Microsoft Macintosh PowerPoint</Application>
  <PresentationFormat>Personalizado</PresentationFormat>
  <Paragraphs>25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3</cp:revision>
  <dcterms:modified xsi:type="dcterms:W3CDTF">2019-12-09T18:52:29Z</dcterms:modified>
</cp:coreProperties>
</file>