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9" d="100"/>
          <a:sy n="99" d="100"/>
        </p:scale>
        <p:origin x="-1496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881600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ortada_blanca.png" descr="portada_blanc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42260" y="1183028"/>
            <a:ext cx="3320279" cy="329814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14229" y="3001217"/>
            <a:ext cx="3776341" cy="3751166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ortada_blanca.png" descr="portada_blanc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NOMBRE DEL EVEN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0066A1"/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Personalizado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2019-11-06T09:27:48Z</dcterms:modified>
</cp:coreProperties>
</file>