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006600"/>
    <a:srgbClr val="FFA100"/>
    <a:srgbClr val="FD9008"/>
    <a:srgbClr val="0951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9" d="100"/>
          <a:sy n="69" d="100"/>
        </p:scale>
        <p:origin x="-256" y="-104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114705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11736" y="13073062"/>
            <a:ext cx="551003" cy="564361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6" name="Rectángulo"/>
          <p:cNvSpPr/>
          <p:nvPr userDrawn="1"/>
        </p:nvSpPr>
        <p:spPr>
          <a:xfrm>
            <a:off x="-100846" y="3793"/>
            <a:ext cx="24494566" cy="13783802"/>
          </a:xfrm>
          <a:prstGeom prst="rect">
            <a:avLst/>
          </a:prstGeom>
          <a:solidFill>
            <a:srgbClr val="0066A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" name="Rectángulo"/>
          <p:cNvSpPr/>
          <p:nvPr userDrawn="1"/>
        </p:nvSpPr>
        <p:spPr>
          <a:xfrm>
            <a:off x="6105660" y="-18349"/>
            <a:ext cx="4110978" cy="5177283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0368" y="-6127"/>
            <a:ext cx="24404736" cy="7717843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2093735" y="125015"/>
            <a:ext cx="2266537" cy="561976"/>
          </a:xfrm>
          <a:prstGeom prst="rect">
            <a:avLst/>
          </a:prstGeom>
          <a:ln w="12700">
            <a:miter lim="400000"/>
          </a:ln>
        </p:spPr>
        <p:txBody>
          <a:bodyPr lIns="71437" tIns="71437" rIns="71437" bIns="71437">
            <a:spAutoFit/>
          </a:bodyPr>
          <a:lstStyle>
            <a:lvl1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500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944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389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833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278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722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167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611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4056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12054975" y="2589147"/>
            <a:ext cx="10884592" cy="388601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805100">
              <a:defRPr sz="6174"/>
            </a:pPr>
            <a:r>
              <a:t>Título de la ponencia</a:t>
            </a:r>
          </a:p>
          <a:p>
            <a:pPr defTabSz="805100">
              <a:defRPr sz="6174"/>
            </a:pPr>
            <a:r>
              <a:t>que puede ser muy grande</a:t>
            </a:r>
          </a:p>
          <a:p>
            <a:pPr defTabSz="805100">
              <a:defRPr sz="6174"/>
            </a:pPr>
            <a:r>
              <a:t>como podemos ver en este</a:t>
            </a:r>
          </a:p>
          <a:p>
            <a:pPr defTabSz="805100">
              <a:defRPr sz="6174"/>
            </a:pPr>
            <a:r>
              <a:t>ejemplo que reflejamos</a:t>
            </a:r>
          </a:p>
        </p:txBody>
      </p:sp>
      <p:sp>
        <p:nvSpPr>
          <p:cNvPr id="40" name="Nombre de autor/a"/>
          <p:cNvSpPr txBox="1"/>
          <p:nvPr/>
        </p:nvSpPr>
        <p:spPr>
          <a:xfrm>
            <a:off x="12054975" y="6593790"/>
            <a:ext cx="10255999" cy="95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54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41" name="Cargo que ocupa en la Universidad de Las Palmas de Gran Canaria"/>
          <p:cNvSpPr txBox="1"/>
          <p:nvPr/>
        </p:nvSpPr>
        <p:spPr>
          <a:xfrm>
            <a:off x="12054975" y="7553793"/>
            <a:ext cx="10255999" cy="2314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2" name="FECHA DEL EVENTO"/>
          <p:cNvSpPr txBox="1"/>
          <p:nvPr/>
        </p:nvSpPr>
        <p:spPr>
          <a:xfrm>
            <a:off x="12054975" y="11528342"/>
            <a:ext cx="10255999" cy="70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7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3" name="NOMBRE DEL EVENTO"/>
          <p:cNvSpPr txBox="1"/>
          <p:nvPr/>
        </p:nvSpPr>
        <p:spPr>
          <a:xfrm>
            <a:off x="12054975" y="12048645"/>
            <a:ext cx="10255999" cy="67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5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  <p:sp>
        <p:nvSpPr>
          <p:cNvPr id="11" name="Rectángulo"/>
          <p:cNvSpPr/>
          <p:nvPr/>
        </p:nvSpPr>
        <p:spPr>
          <a:xfrm>
            <a:off x="6369630" y="354421"/>
            <a:ext cx="3583039" cy="4431743"/>
          </a:xfrm>
          <a:prstGeom prst="rect">
            <a:avLst/>
          </a:prstGeom>
          <a:noFill/>
          <a:ln w="88900" cap="flat">
            <a:solidFill>
              <a:srgbClr val="000000"/>
            </a:solidFill>
            <a:prstDash val="sysDot"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2" name="ESPACIO RECOMENDADO PARA SUBMARCA ULPGC VERSIÓN VERTICAL…"/>
          <p:cNvSpPr txBox="1"/>
          <p:nvPr/>
        </p:nvSpPr>
        <p:spPr>
          <a:xfrm>
            <a:off x="6854500" y="953286"/>
            <a:ext cx="2613297" cy="34742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numCol="1" anchor="ctr">
            <a:normAutofit/>
          </a:bodyPr>
          <a:lstStyle/>
          <a:p>
            <a:pPr defTabSz="460057">
              <a:spcBef>
                <a:spcPts val="3300"/>
              </a:spcBef>
              <a:defRPr sz="2016" b="0">
                <a:solidFill>
                  <a:srgbClr val="FFA100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>
                <a:solidFill>
                  <a:schemeClr val="bg1"/>
                </a:solidFill>
              </a:rPr>
              <a:t>ESPACIO RECOMENDADO PARA SUBMARCA ULPGC VERSIÓN VERTICAL</a:t>
            </a:r>
          </a:p>
          <a:p>
            <a:pPr defTabSz="460057">
              <a:spcBef>
                <a:spcPts val="3300"/>
              </a:spcBef>
              <a:defRPr sz="2016" b="0">
                <a:solidFill>
                  <a:srgbClr val="FFA100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>
                <a:solidFill>
                  <a:schemeClr val="bg1"/>
                </a:solidFill>
              </a:rPr>
              <a:t>(ANCHO O ALTO DE LA LÍNEA DE PUNTOS. BORRAR ESTOS ELEMENTOS).</a:t>
            </a:r>
          </a:p>
        </p:txBody>
      </p:sp>
      <p:sp>
        <p:nvSpPr>
          <p:cNvPr id="10" name="Figura"/>
          <p:cNvSpPr/>
          <p:nvPr/>
        </p:nvSpPr>
        <p:spPr>
          <a:xfrm>
            <a:off x="-18406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7109193" y="10036968"/>
            <a:ext cx="10165614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  <p:sp>
        <p:nvSpPr>
          <p:cNvPr id="3" name="Rectángulo"/>
          <p:cNvSpPr/>
          <p:nvPr/>
        </p:nvSpPr>
        <p:spPr>
          <a:xfrm>
            <a:off x="5396983" y="795370"/>
            <a:ext cx="13590033" cy="6114851"/>
          </a:xfrm>
          <a:prstGeom prst="rect">
            <a:avLst/>
          </a:prstGeom>
          <a:noFill/>
          <a:ln w="88900" cap="flat">
            <a:solidFill>
              <a:srgbClr val="000000"/>
            </a:solidFill>
            <a:prstDash val="sysDot"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ESPACIO RECOMENDADO PARA SUBMARCA ULPGC VERSIÓN…"/>
          <p:cNvSpPr txBox="1"/>
          <p:nvPr/>
        </p:nvSpPr>
        <p:spPr>
          <a:xfrm>
            <a:off x="7540292" y="2115661"/>
            <a:ext cx="8789084" cy="34742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numCol="1" anchor="ctr">
            <a:normAutofit/>
          </a:bodyPr>
          <a:lstStyle/>
          <a:p>
            <a:pPr>
              <a:spcBef>
                <a:spcPts val="5900"/>
              </a:spcBef>
              <a:defRPr sz="3600" b="0">
                <a:solidFill>
                  <a:srgbClr val="FFFFFF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ESPACIO RECOMENDADO PARA SUBMARCA ULPGC VERSIÓN</a:t>
            </a:r>
          </a:p>
          <a:p>
            <a:pPr>
              <a:spcBef>
                <a:spcPts val="5900"/>
              </a:spcBef>
              <a:defRPr sz="3600" b="0">
                <a:solidFill>
                  <a:srgbClr val="FFFFFF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(ANCHO O ALTO DE LA LÍNEA DE PUNTOS. BORRAR ESTOS ELEMENTOS).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5191125" y="1875234"/>
            <a:ext cx="14080513" cy="1877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52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5191125" y="4572000"/>
            <a:ext cx="10165613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5191125" y="3411140"/>
            <a:ext cx="14080513" cy="1118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"/>
          <p:cNvSpPr/>
          <p:nvPr/>
        </p:nvSpPr>
        <p:spPr>
          <a:xfrm>
            <a:off x="5396984" y="3800574"/>
            <a:ext cx="13590033" cy="6114852"/>
          </a:xfrm>
          <a:prstGeom prst="rect">
            <a:avLst/>
          </a:prstGeom>
          <a:noFill/>
          <a:ln w="88900" cap="flat">
            <a:solidFill>
              <a:srgbClr val="000000"/>
            </a:solidFill>
            <a:prstDash val="sysDot"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" name="ESPACIO RECOMENDADO PARA SUBMARCA ULPGC VERSIÓN…"/>
          <p:cNvSpPr txBox="1"/>
          <p:nvPr/>
        </p:nvSpPr>
        <p:spPr>
          <a:xfrm>
            <a:off x="7797458" y="5120865"/>
            <a:ext cx="8789084" cy="34742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numCol="1" anchor="ctr">
            <a:normAutofit/>
          </a:bodyPr>
          <a:lstStyle/>
          <a:p>
            <a:pPr>
              <a:spcBef>
                <a:spcPts val="5900"/>
              </a:spcBef>
              <a:defRPr sz="3600" b="0">
                <a:solidFill>
                  <a:srgbClr val="FFFFFF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ESPACIO RECOMENDADO PARA SUBMARCA ULPGC VERSIÓN</a:t>
            </a:r>
          </a:p>
          <a:p>
            <a:pPr>
              <a:spcBef>
                <a:spcPts val="5900"/>
              </a:spcBef>
              <a:defRPr sz="3600" b="0">
                <a:solidFill>
                  <a:srgbClr val="FFFFFF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(ANCHO O ALTO DE LA LÍNEA DE PUNTOS. BORRAR ESTOS ELEMENTOS).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136</Words>
  <Application>Microsoft Macintosh PowerPoint</Application>
  <PresentationFormat>Personalizado</PresentationFormat>
  <Paragraphs>25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9</cp:revision>
  <dcterms:modified xsi:type="dcterms:W3CDTF">2019-12-09T18:57:50Z</dcterms:modified>
</cp:coreProperties>
</file>