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114705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1164979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4170184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/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486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2019-11-06T09:29:16Z</dcterms:modified>
</cp:coreProperties>
</file>