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9" d="100"/>
          <a:sy n="99" d="100"/>
        </p:scale>
        <p:origin x="-1496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109641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ortada_blanca.png" descr="portada_blanc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2700" y="-63500"/>
            <a:ext cx="13030200" cy="555873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2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42260" y="1183028"/>
            <a:ext cx="3320279" cy="329814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14229" y="3001217"/>
            <a:ext cx="3776341" cy="3751166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ortada_blanca.png" descr="portada_blanc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Nombre de autor/a"/>
          <p:cNvSpPr txBox="1"/>
          <p:nvPr/>
        </p:nvSpPr>
        <p:spPr>
          <a:xfrm>
            <a:off x="4909046" y="6610350"/>
            <a:ext cx="729315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39" name="Cargo que ocupa en la Universidad de Las Palmas de Gran Canaria"/>
          <p:cNvSpPr txBox="1"/>
          <p:nvPr/>
        </p:nvSpPr>
        <p:spPr>
          <a:xfrm>
            <a:off x="4909046" y="7214195"/>
            <a:ext cx="72931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Tex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 algn="l">
              <a:defRPr sz="2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pPr>
            <a:endParaRPr/>
          </a:p>
        </p:txBody>
      </p:sp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4909046" y="3901578"/>
            <a:ext cx="7740154" cy="2640113"/>
          </a:xfrm>
          <a:prstGeom prst="rect">
            <a:avLst/>
          </a:prstGeom>
        </p:spPr>
        <p:txBody>
          <a:bodyPr/>
          <a:lstStyle/>
          <a:p>
            <a:r>
              <a:t>Título de la ponencia</a:t>
            </a:r>
          </a:p>
          <a:p>
            <a:r>
              <a:t>que puede ser muy grande</a:t>
            </a:r>
          </a:p>
          <a:p>
            <a:r>
              <a:t>como podemos ver en este</a:t>
            </a:r>
          </a:p>
          <a:p>
            <a:r>
              <a:t>ejemplo que reflejamos</a:t>
            </a:r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2887960" y="71374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1524000" y="1333500"/>
            <a:ext cx="10012809" cy="133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1524000" y="32512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1524000" y="2425700"/>
            <a:ext cx="10012809" cy="79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5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Macintosh PowerPoint</Application>
  <PresentationFormat>Personalizado</PresentationFormat>
  <Paragraphs>18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</cp:revision>
  <dcterms:modified xsi:type="dcterms:W3CDTF">2019-11-06T09:27:11Z</dcterms:modified>
</cp:coreProperties>
</file>