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100"/>
    <a:srgbClr val="0066A1"/>
    <a:srgbClr val="095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-176" y="-11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F29C3-005E-044D-9762-6B7277591FEA}" type="datetimeFigureOut">
              <a:rPr lang="es-ES" smtClean="0"/>
              <a:t>9/12/19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8D1EC-CA44-7949-8119-D4207588D29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372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95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" name="Rectángulo"/>
          <p:cNvSpPr/>
          <p:nvPr userDrawn="1"/>
        </p:nvSpPr>
        <p:spPr>
          <a:xfrm>
            <a:off x="-100846" y="3793"/>
            <a:ext cx="24494566" cy="13783802"/>
          </a:xfrm>
          <a:prstGeom prst="rect">
            <a:avLst/>
          </a:prstGeom>
          <a:solidFill>
            <a:srgbClr val="0066A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Rectángulo"/>
          <p:cNvSpPr/>
          <p:nvPr userDrawn="1"/>
        </p:nvSpPr>
        <p:spPr>
          <a:xfrm>
            <a:off x="6105660" y="-18349"/>
            <a:ext cx="4110978" cy="517728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093735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192000" y="2589213"/>
            <a:ext cx="10883900" cy="38862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05100">
              <a:defRPr sz="6174"/>
            </a:pPr>
            <a:r>
              <a:rPr dirty="0"/>
              <a:t>Título de la ponencia</a:t>
            </a:r>
          </a:p>
          <a:p>
            <a:pPr defTabSz="805100">
              <a:defRPr sz="6174"/>
            </a:pPr>
            <a:r>
              <a:rPr dirty="0"/>
              <a:t>que puede ser muy grande</a:t>
            </a:r>
          </a:p>
          <a:p>
            <a:pPr defTabSz="805100">
              <a:defRPr sz="6174"/>
            </a:pPr>
            <a:r>
              <a:rPr dirty="0"/>
              <a:t>como podemos ver en este</a:t>
            </a:r>
          </a:p>
          <a:p>
            <a:pPr defTabSz="805100">
              <a:defRPr sz="6174"/>
            </a:pPr>
            <a:r>
              <a:rPr dirty="0"/>
              <a:t>ejemplo que reflejamos</a:t>
            </a:r>
          </a:p>
        </p:txBody>
      </p:sp>
      <p:sp>
        <p:nvSpPr>
          <p:cNvPr id="40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1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2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3" name="NOMBRE DEL EVENTO"/>
          <p:cNvSpPr txBox="1"/>
          <p:nvPr/>
        </p:nvSpPr>
        <p:spPr>
          <a:xfrm>
            <a:off x="12054975" y="120486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9" name="Rectángulo"/>
          <p:cNvSpPr/>
          <p:nvPr/>
        </p:nvSpPr>
        <p:spPr>
          <a:xfrm>
            <a:off x="6369630" y="354421"/>
            <a:ext cx="3583039" cy="4431743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" name="ESPACIO RECOMENDADO PARA SUBMARCA ULPGC VERSIÓN VERTICAL…"/>
          <p:cNvSpPr txBox="1"/>
          <p:nvPr/>
        </p:nvSpPr>
        <p:spPr>
          <a:xfrm>
            <a:off x="6854500" y="953286"/>
            <a:ext cx="2613297" cy="34742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 defTabSz="460057">
              <a:spcBef>
                <a:spcPts val="3300"/>
              </a:spcBef>
              <a:defRPr sz="2016" b="0">
                <a:solidFill>
                  <a:srgbClr val="FFA100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>
                <a:solidFill>
                  <a:schemeClr val="bg1"/>
                </a:solidFill>
              </a:rPr>
              <a:t>ESPACIO RECOMENDADO PARA SUBMARCA ULPGC VERSIÓN VERTICAL</a:t>
            </a:r>
          </a:p>
          <a:p>
            <a:pPr defTabSz="460057">
              <a:spcBef>
                <a:spcPts val="3300"/>
              </a:spcBef>
              <a:defRPr sz="2016" b="0">
                <a:solidFill>
                  <a:srgbClr val="FFA100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>
                <a:solidFill>
                  <a:schemeClr val="bg1"/>
                </a:solidFill>
              </a:rPr>
              <a:t>(ANCHO O ALTO DE LA LÍNEA DE PUNTOS. BORRAR ESTOS ELEMENTOS).</a:t>
            </a:r>
          </a:p>
        </p:txBody>
      </p:sp>
      <p:sp>
        <p:nvSpPr>
          <p:cNvPr id="11" name="Figura"/>
          <p:cNvSpPr/>
          <p:nvPr/>
        </p:nvSpPr>
        <p:spPr>
          <a:xfrm>
            <a:off x="9213" y="-55738"/>
            <a:ext cx="4834394" cy="138361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sp>
        <p:nvSpPr>
          <p:cNvPr id="5" name="Rectángulo"/>
          <p:cNvSpPr/>
          <p:nvPr/>
        </p:nvSpPr>
        <p:spPr>
          <a:xfrm>
            <a:off x="5396983" y="795370"/>
            <a:ext cx="13590033" cy="6114851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" name="ESPACIO RECOMENDADO PARA SUBMARCA ULPGC VERSIÓN…"/>
          <p:cNvSpPr txBox="1"/>
          <p:nvPr/>
        </p:nvSpPr>
        <p:spPr>
          <a:xfrm>
            <a:off x="7540292" y="2115661"/>
            <a:ext cx="8789084" cy="3474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ESPACIO RECOMENDADO PARA SUBMARCA ULPGC VERSIÓN</a:t>
            </a:r>
          </a:p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(ANCHO O ALTO DE LA LÍNEA DE PUNTOS. BORRAR ESTOS ELEMENTOS).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"/>
          <p:cNvSpPr/>
          <p:nvPr/>
        </p:nvSpPr>
        <p:spPr>
          <a:xfrm>
            <a:off x="5396984" y="3800574"/>
            <a:ext cx="13590033" cy="6114852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" name="ESPACIO RECOMENDADO PARA SUBMARCA ULPGC VERSIÓN…"/>
          <p:cNvSpPr txBox="1"/>
          <p:nvPr/>
        </p:nvSpPr>
        <p:spPr>
          <a:xfrm>
            <a:off x="7797458" y="5120865"/>
            <a:ext cx="8789084" cy="3474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ESPACIO RECOMENDADO PARA SUBMARCA ULPGC VERSIÓN</a:t>
            </a:r>
          </a:p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(ANCHO O ALTO DE LA LÍNEA DE PUNTOS. BORRAR ESTOS ELEMENTOS).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136</Words>
  <Application>Microsoft Macintosh PowerPoint</Application>
  <PresentationFormat>Personalizado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11</cp:revision>
  <dcterms:modified xsi:type="dcterms:W3CDTF">2019-12-09T18:57:25Z</dcterms:modified>
</cp:coreProperties>
</file>