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9" d="100"/>
          <a:sy n="99" d="100"/>
        </p:scale>
        <p:origin x="-149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02955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ortada_blanca.png" descr="portada_blanc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2260" y="1183028"/>
            <a:ext cx="3320279" cy="329814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14229" y="3001217"/>
            <a:ext cx="3776341" cy="3751166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ortada_blanca.png" descr="portada_blanc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Tex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 algn="l">
              <a:defRPr sz="2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pPr>
            <a:endParaRPr/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Macintosh PowerPoint</Application>
  <PresentationFormat>Personalizado</PresentationFormat>
  <Paragraphs>18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2019-11-06T09:27:26Z</dcterms:modified>
</cp:coreProperties>
</file>